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6" r:id="rId2"/>
    <p:sldId id="427" r:id="rId3"/>
    <p:sldId id="453" r:id="rId4"/>
    <p:sldId id="351" r:id="rId5"/>
    <p:sldId id="422" r:id="rId6"/>
    <p:sldId id="773" r:id="rId7"/>
    <p:sldId id="393" r:id="rId8"/>
    <p:sldId id="472" r:id="rId9"/>
    <p:sldId id="544" r:id="rId10"/>
    <p:sldId id="666" r:id="rId11"/>
    <p:sldId id="791" r:id="rId12"/>
    <p:sldId id="473" r:id="rId13"/>
    <p:sldId id="680" r:id="rId14"/>
    <p:sldId id="451" r:id="rId15"/>
    <p:sldId id="754" r:id="rId16"/>
    <p:sldId id="702" r:id="rId17"/>
    <p:sldId id="777" r:id="rId18"/>
    <p:sldId id="757" r:id="rId19"/>
    <p:sldId id="691" r:id="rId20"/>
    <p:sldId id="737" r:id="rId21"/>
    <p:sldId id="778" r:id="rId22"/>
    <p:sldId id="779" r:id="rId23"/>
    <p:sldId id="758" r:id="rId24"/>
    <p:sldId id="708" r:id="rId25"/>
    <p:sldId id="781" r:id="rId26"/>
    <p:sldId id="790" r:id="rId27"/>
    <p:sldId id="759" r:id="rId28"/>
    <p:sldId id="792" r:id="rId29"/>
    <p:sldId id="746" r:id="rId30"/>
    <p:sldId id="706" r:id="rId31"/>
    <p:sldId id="780" r:id="rId32"/>
    <p:sldId id="760" r:id="rId33"/>
    <p:sldId id="707" r:id="rId34"/>
    <p:sldId id="761" r:id="rId35"/>
    <p:sldId id="770" r:id="rId36"/>
    <p:sldId id="782" r:id="rId37"/>
    <p:sldId id="763" r:id="rId38"/>
    <p:sldId id="793" r:id="rId39"/>
    <p:sldId id="783" r:id="rId40"/>
    <p:sldId id="775" r:id="rId41"/>
    <p:sldId id="712" r:id="rId42"/>
    <p:sldId id="776" r:id="rId43"/>
    <p:sldId id="771" r:id="rId44"/>
    <p:sldId id="762" r:id="rId45"/>
    <p:sldId id="772" r:id="rId46"/>
    <p:sldId id="784" r:id="rId47"/>
    <p:sldId id="747" r:id="rId48"/>
    <p:sldId id="786" r:id="rId49"/>
    <p:sldId id="787" r:id="rId50"/>
    <p:sldId id="745" r:id="rId51"/>
    <p:sldId id="785" r:id="rId52"/>
    <p:sldId id="788" r:id="rId53"/>
    <p:sldId id="789" r:id="rId54"/>
    <p:sldId id="774" r:id="rId55"/>
    <p:sldId id="590" r:id="rId56"/>
    <p:sldId id="391" r:id="rId57"/>
    <p:sldId id="650" r:id="rId58"/>
  </p:sldIdLst>
  <p:sldSz cx="9144000" cy="6858000" type="screen4x3"/>
  <p:notesSz cx="6858000" cy="92964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harris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4F81BD"/>
    <a:srgbClr val="D9D9D9"/>
    <a:srgbClr val="99FF99"/>
    <a:srgbClr val="003745"/>
    <a:srgbClr val="FFFFCC"/>
    <a:srgbClr val="F7FEA0"/>
    <a:srgbClr val="699187"/>
    <a:srgbClr val="B1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01ACC-EFDD-4323-AED6-1B75DF4076C6}" v="1" dt="2023-12-12T21:27:0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e Dunham" userId="S::ashlee@cobaltcommunityresearch.org::5f6a6c72-4825-4acd-9f16-cac5af27ffab" providerId="AD" clId="Web-{C82FD185-6AFB-10E4-BAF7-41990EAA12A5}"/>
    <pc:docChg chg="modSld">
      <pc:chgData name="Ashlee Dunham" userId="S::ashlee@cobaltcommunityresearch.org::5f6a6c72-4825-4acd-9f16-cac5af27ffab" providerId="AD" clId="Web-{C82FD185-6AFB-10E4-BAF7-41990EAA12A5}" dt="2023-07-07T20:54:32.093" v="2"/>
      <pc:docMkLst>
        <pc:docMk/>
      </pc:docMkLst>
      <pc:sldChg chg="delSp modSp">
        <pc:chgData name="Ashlee Dunham" userId="S::ashlee@cobaltcommunityresearch.org::5f6a6c72-4825-4acd-9f16-cac5af27ffab" providerId="AD" clId="Web-{C82FD185-6AFB-10E4-BAF7-41990EAA12A5}" dt="2023-07-07T20:54:32.093" v="2"/>
        <pc:sldMkLst>
          <pc:docMk/>
          <pc:sldMk cId="2458311074" sldId="736"/>
        </pc:sldMkLst>
        <pc:spChg chg="del mod">
          <ac:chgData name="Ashlee Dunham" userId="S::ashlee@cobaltcommunityresearch.org::5f6a6c72-4825-4acd-9f16-cac5af27ffab" providerId="AD" clId="Web-{C82FD185-6AFB-10E4-BAF7-41990EAA12A5}" dt="2023-07-07T20:53:51.248" v="1"/>
          <ac:spMkLst>
            <pc:docMk/>
            <pc:sldMk cId="2458311074" sldId="736"/>
            <ac:spMk id="20" creationId="{391F4AC8-F01A-7D54-B4A7-BB79E1B6BE4C}"/>
          </ac:spMkLst>
        </pc:spChg>
        <pc:spChg chg="del">
          <ac:chgData name="Ashlee Dunham" userId="S::ashlee@cobaltcommunityresearch.org::5f6a6c72-4825-4acd-9f16-cac5af27ffab" providerId="AD" clId="Web-{C82FD185-6AFB-10E4-BAF7-41990EAA12A5}" dt="2023-07-07T20:54:32.093" v="2"/>
          <ac:spMkLst>
            <pc:docMk/>
            <pc:sldMk cId="2458311074" sldId="736"/>
            <ac:spMk id="22" creationId="{F5F0EF26-8004-72ED-BCDB-8F1A95F9C7A5}"/>
          </ac:spMkLst>
        </pc:spChg>
      </pc:sldChg>
    </pc:docChg>
  </pc:docChgLst>
  <pc:docChgLst>
    <pc:chgData name="Ashlee Dunham" userId="S::ashlee@cobaltcommunityresearch.org::5f6a6c72-4825-4acd-9f16-cac5af27ffab" providerId="AD" clId="Web-{9003F1AC-A1D6-5A9D-66A8-9C9CC94087CF}"/>
    <pc:docChg chg="addSld delSld modSld sldOrd">
      <pc:chgData name="Ashlee Dunham" userId="S::ashlee@cobaltcommunityresearch.org::5f6a6c72-4825-4acd-9f16-cac5af27ffab" providerId="AD" clId="Web-{9003F1AC-A1D6-5A9D-66A8-9C9CC94087CF}" dt="2023-10-30T18:02:10.152" v="607" actId="20577"/>
      <pc:docMkLst>
        <pc:docMk/>
      </pc:docMkLst>
      <pc:sldChg chg="modSp">
        <pc:chgData name="Ashlee Dunham" userId="S::ashlee@cobaltcommunityresearch.org::5f6a6c72-4825-4acd-9f16-cac5af27ffab" providerId="AD" clId="Web-{9003F1AC-A1D6-5A9D-66A8-9C9CC94087CF}" dt="2023-10-30T17:30:24.447" v="0" actId="20577"/>
        <pc:sldMkLst>
          <pc:docMk/>
          <pc:sldMk cId="424418593" sldId="666"/>
        </pc:sldMkLst>
        <pc:spChg chg="mod">
          <ac:chgData name="Ashlee Dunham" userId="S::ashlee@cobaltcommunityresearch.org::5f6a6c72-4825-4acd-9f16-cac5af27ffab" providerId="AD" clId="Web-{9003F1AC-A1D6-5A9D-66A8-9C9CC94087CF}" dt="2023-10-30T17:30:24.447" v="0" actId="20577"/>
          <ac:spMkLst>
            <pc:docMk/>
            <pc:sldMk cId="424418593" sldId="666"/>
            <ac:spMk id="2" creationId="{E5C2656D-691A-4A6B-ACE6-477A7E6FBDB2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40.338" v="3" actId="20577"/>
        <pc:sldMkLst>
          <pc:docMk/>
          <pc:sldMk cId="1331053476" sldId="680"/>
        </pc:sldMkLst>
        <pc:spChg chg="mod">
          <ac:chgData name="Ashlee Dunham" userId="S::ashlee@cobaltcommunityresearch.org::5f6a6c72-4825-4acd-9f16-cac5af27ffab" providerId="AD" clId="Web-{9003F1AC-A1D6-5A9D-66A8-9C9CC94087CF}" dt="2023-10-30T17:30:40.338" v="3" actId="20577"/>
          <ac:spMkLst>
            <pc:docMk/>
            <pc:sldMk cId="1331053476" sldId="680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12.713" v="11" actId="20577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9003F1AC-A1D6-5A9D-66A8-9C9CC94087CF}" dt="2023-10-30T17:31:12.713" v="11" actId="20577"/>
          <ac:spMkLst>
            <pc:docMk/>
            <pc:sldMk cId="90444202" sldId="691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7.791" v="7" actId="20577"/>
        <pc:sldMkLst>
          <pc:docMk/>
          <pc:sldMk cId="3146795139" sldId="702"/>
        </pc:sldMkLst>
        <pc:spChg chg="mod">
          <ac:chgData name="Ashlee Dunham" userId="S::ashlee@cobaltcommunityresearch.org::5f6a6c72-4825-4acd-9f16-cac5af27ffab" providerId="AD" clId="Web-{9003F1AC-A1D6-5A9D-66A8-9C9CC94087CF}" dt="2023-10-30T17:30:57.791" v="7" actId="20577"/>
          <ac:spMkLst>
            <pc:docMk/>
            <pc:sldMk cId="3146795139" sldId="702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05.447" v="9" actId="20577"/>
        <pc:sldMkLst>
          <pc:docMk/>
          <pc:sldMk cId="150577073" sldId="706"/>
        </pc:sldMkLst>
        <pc:spChg chg="mod">
          <ac:chgData name="Ashlee Dunham" userId="S::ashlee@cobaltcommunityresearch.org::5f6a6c72-4825-4acd-9f16-cac5af27ffab" providerId="AD" clId="Web-{9003F1AC-A1D6-5A9D-66A8-9C9CC94087CF}" dt="2023-10-30T17:31:05.447" v="9" actId="20577"/>
          <ac:spMkLst>
            <pc:docMk/>
            <pc:sldMk cId="150577073" sldId="706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20.885" v="13" actId="20577"/>
        <pc:sldMkLst>
          <pc:docMk/>
          <pc:sldMk cId="3665743293" sldId="707"/>
        </pc:sldMkLst>
        <pc:spChg chg="mod">
          <ac:chgData name="Ashlee Dunham" userId="S::ashlee@cobaltcommunityresearch.org::5f6a6c72-4825-4acd-9f16-cac5af27ffab" providerId="AD" clId="Web-{9003F1AC-A1D6-5A9D-66A8-9C9CC94087CF}" dt="2023-10-30T17:31:20.885" v="13" actId="20577"/>
          <ac:spMkLst>
            <pc:docMk/>
            <pc:sldMk cId="3665743293" sldId="707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45.806" v="20" actId="20577"/>
        <pc:sldMkLst>
          <pc:docMk/>
          <pc:sldMk cId="2890801506" sldId="708"/>
        </pc:sldMkLst>
        <pc:spChg chg="mod">
          <ac:chgData name="Ashlee Dunham" userId="S::ashlee@cobaltcommunityresearch.org::5f6a6c72-4825-4acd-9f16-cac5af27ffab" providerId="AD" clId="Web-{9003F1AC-A1D6-5A9D-66A8-9C9CC94087CF}" dt="2023-10-30T17:31:45.806" v="20" actId="20577"/>
          <ac:spMkLst>
            <pc:docMk/>
            <pc:sldMk cId="2890801506" sldId="708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4.510" v="6" actId="20577"/>
        <pc:sldMkLst>
          <pc:docMk/>
          <pc:sldMk cId="2738964480" sldId="728"/>
        </pc:sldMkLst>
        <pc:spChg chg="mod">
          <ac:chgData name="Ashlee Dunham" userId="S::ashlee@cobaltcommunityresearch.org::5f6a6c72-4825-4acd-9f16-cac5af27ffab" providerId="AD" clId="Web-{9003F1AC-A1D6-5A9D-66A8-9C9CC94087CF}" dt="2023-10-30T17:30:54.510" v="6" actId="20577"/>
          <ac:spMkLst>
            <pc:docMk/>
            <pc:sldMk cId="2738964480" sldId="728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36.729" v="2" actId="20577"/>
        <pc:sldMkLst>
          <pc:docMk/>
          <pc:sldMk cId="2458311074" sldId="736"/>
        </pc:sldMkLst>
        <pc:spChg chg="mod">
          <ac:chgData name="Ashlee Dunham" userId="S::ashlee@cobaltcommunityresearch.org::5f6a6c72-4825-4acd-9f16-cac5af27ffab" providerId="AD" clId="Web-{9003F1AC-A1D6-5A9D-66A8-9C9CC94087CF}" dt="2023-10-30T17:30:36.729" v="2" actId="20577"/>
          <ac:spMkLst>
            <pc:docMk/>
            <pc:sldMk cId="2458311074" sldId="736"/>
            <ac:spMk id="5" creationId="{9FE06091-D58D-27D3-563C-879043F5DDB4}"/>
          </ac:spMkLst>
        </pc:spChg>
      </pc:sldChg>
      <pc:sldChg chg="addSp delSp modSp ord">
        <pc:chgData name="Ashlee Dunham" userId="S::ashlee@cobaltcommunityresearch.org::5f6a6c72-4825-4acd-9f16-cac5af27ffab" providerId="AD" clId="Web-{9003F1AC-A1D6-5A9D-66A8-9C9CC94087CF}" dt="2023-10-30T17:58:00.311" v="492"/>
        <pc:sldMkLst>
          <pc:docMk/>
          <pc:sldMk cId="3357586797" sldId="737"/>
        </pc:sldMkLst>
        <pc:spChg chg="mod">
          <ac:chgData name="Ashlee Dunham" userId="S::ashlee@cobaltcommunityresearch.org::5f6a6c72-4825-4acd-9f16-cac5af27ffab" providerId="AD" clId="Web-{9003F1AC-A1D6-5A9D-66A8-9C9CC94087CF}" dt="2023-10-30T17:42:41.005" v="220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36:31.507" v="55" actId="20577"/>
          <ac:spMkLst>
            <pc:docMk/>
            <pc:sldMk cId="3357586797" sldId="737"/>
            <ac:spMk id="4" creationId="{00B19D0B-3511-4B65-AC2B-06C3D08D5F4E}"/>
          </ac:spMkLst>
        </pc:spChg>
        <pc:spChg chg="add del mod">
          <ac:chgData name="Ashlee Dunham" userId="S::ashlee@cobaltcommunityresearch.org::5f6a6c72-4825-4acd-9f16-cac5af27ffab" providerId="AD" clId="Web-{9003F1AC-A1D6-5A9D-66A8-9C9CC94087CF}" dt="2023-10-30T17:38:05.913" v="60"/>
          <ac:spMkLst>
            <pc:docMk/>
            <pc:sldMk cId="3357586797" sldId="737"/>
            <ac:spMk id="7" creationId="{FB260047-3FE2-CA55-29A3-260AF2A86D02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34:53.727" v="34"/>
          <ac:picMkLst>
            <pc:docMk/>
            <pc:sldMk cId="3357586797" sldId="737"/>
            <ac:picMk id="2" creationId="{BF2F6E8F-6F5D-9367-80B4-A001A3808523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5:04.414" v="38"/>
          <ac:picMkLst>
            <pc:docMk/>
            <pc:sldMk cId="3357586797" sldId="737"/>
            <ac:picMk id="5" creationId="{70332808-7441-761D-CFDA-0F4706F3028D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5:22.039" v="42"/>
          <ac:picMkLst>
            <pc:docMk/>
            <pc:sldMk cId="3357586797" sldId="737"/>
            <ac:picMk id="6" creationId="{548FA1D1-55BC-2D9F-4584-66A2759DB8A7}"/>
          </ac:picMkLst>
        </pc:picChg>
        <pc:picChg chg="add del mod">
          <ac:chgData name="Ashlee Dunham" userId="S::ashlee@cobaltcommunityresearch.org::5f6a6c72-4825-4acd-9f16-cac5af27ffab" providerId="AD" clId="Web-{9003F1AC-A1D6-5A9D-66A8-9C9CC94087CF}" dt="2023-10-30T17:38:22.444" v="63"/>
          <ac:picMkLst>
            <pc:docMk/>
            <pc:sldMk cId="3357586797" sldId="737"/>
            <ac:picMk id="8" creationId="{1482890D-EE92-2961-F699-4EB87B1B7AC0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42:45.051" v="221" actId="14100"/>
          <ac:picMkLst>
            <pc:docMk/>
            <pc:sldMk cId="3357586797" sldId="737"/>
            <ac:picMk id="9" creationId="{88557571-188B-AAE1-B15F-D86D82A4F9F4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1:01.963" v="8" actId="20577"/>
        <pc:sldMkLst>
          <pc:docMk/>
          <pc:sldMk cId="130233536" sldId="738"/>
        </pc:sldMkLst>
        <pc:spChg chg="mod">
          <ac:chgData name="Ashlee Dunham" userId="S::ashlee@cobaltcommunityresearch.org::5f6a6c72-4825-4acd-9f16-cac5af27ffab" providerId="AD" clId="Web-{9003F1AC-A1D6-5A9D-66A8-9C9CC94087CF}" dt="2023-10-30T17:31:01.963" v="8" actId="20577"/>
          <ac:spMkLst>
            <pc:docMk/>
            <pc:sldMk cId="130233536" sldId="738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08.994" v="10" actId="20577"/>
        <pc:sldMkLst>
          <pc:docMk/>
          <pc:sldMk cId="1450940665" sldId="739"/>
        </pc:sldMkLst>
        <pc:spChg chg="mod">
          <ac:chgData name="Ashlee Dunham" userId="S::ashlee@cobaltcommunityresearch.org::5f6a6c72-4825-4acd-9f16-cac5af27ffab" providerId="AD" clId="Web-{9003F1AC-A1D6-5A9D-66A8-9C9CC94087CF}" dt="2023-10-30T17:31:08.994" v="10" actId="20577"/>
          <ac:spMkLst>
            <pc:docMk/>
            <pc:sldMk cId="1450940665" sldId="739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17.447" v="12" actId="20577"/>
        <pc:sldMkLst>
          <pc:docMk/>
          <pc:sldMk cId="290526002" sldId="740"/>
        </pc:sldMkLst>
        <pc:spChg chg="mod">
          <ac:chgData name="Ashlee Dunham" userId="S::ashlee@cobaltcommunityresearch.org::5f6a6c72-4825-4acd-9f16-cac5af27ffab" providerId="AD" clId="Web-{9003F1AC-A1D6-5A9D-66A8-9C9CC94087CF}" dt="2023-10-30T17:31:17.447" v="12" actId="20577"/>
          <ac:spMkLst>
            <pc:docMk/>
            <pc:sldMk cId="290526002" sldId="740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26.025" v="15" actId="20577"/>
        <pc:sldMkLst>
          <pc:docMk/>
          <pc:sldMk cId="4145575006" sldId="741"/>
        </pc:sldMkLst>
        <pc:spChg chg="mod">
          <ac:chgData name="Ashlee Dunham" userId="S::ashlee@cobaltcommunityresearch.org::5f6a6c72-4825-4acd-9f16-cac5af27ffab" providerId="AD" clId="Web-{9003F1AC-A1D6-5A9D-66A8-9C9CC94087CF}" dt="2023-10-30T17:31:26.025" v="15" actId="20577"/>
          <ac:spMkLst>
            <pc:docMk/>
            <pc:sldMk cId="4145575006" sldId="741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32.275" v="17" actId="20577"/>
        <pc:sldMkLst>
          <pc:docMk/>
          <pc:sldMk cId="1182288147" sldId="742"/>
        </pc:sldMkLst>
        <pc:spChg chg="mod">
          <ac:chgData name="Ashlee Dunham" userId="S::ashlee@cobaltcommunityresearch.org::5f6a6c72-4825-4acd-9f16-cac5af27ffab" providerId="AD" clId="Web-{9003F1AC-A1D6-5A9D-66A8-9C9CC94087CF}" dt="2023-10-30T17:31:32.275" v="17" actId="20577"/>
          <ac:spMkLst>
            <pc:docMk/>
            <pc:sldMk cId="1182288147" sldId="742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40.400" v="19" actId="20577"/>
        <pc:sldMkLst>
          <pc:docMk/>
          <pc:sldMk cId="3640375361" sldId="743"/>
        </pc:sldMkLst>
        <pc:spChg chg="mod">
          <ac:chgData name="Ashlee Dunham" userId="S::ashlee@cobaltcommunityresearch.org::5f6a6c72-4825-4acd-9f16-cac5af27ffab" providerId="AD" clId="Web-{9003F1AC-A1D6-5A9D-66A8-9C9CC94087CF}" dt="2023-10-30T17:31:40.400" v="19" actId="20577"/>
          <ac:spMkLst>
            <pc:docMk/>
            <pc:sldMk cId="3640375361" sldId="743"/>
            <ac:spMk id="2" creationId="{73E8A7A6-EE5B-F6AC-E9A8-D5400400126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43.869" v="4" actId="20577"/>
        <pc:sldMkLst>
          <pc:docMk/>
          <pc:sldMk cId="735887657" sldId="744"/>
        </pc:sldMkLst>
        <pc:spChg chg="mod">
          <ac:chgData name="Ashlee Dunham" userId="S::ashlee@cobaltcommunityresearch.org::5f6a6c72-4825-4acd-9f16-cac5af27ffab" providerId="AD" clId="Web-{9003F1AC-A1D6-5A9D-66A8-9C9CC94087CF}" dt="2023-10-30T17:30:43.869" v="4" actId="20577"/>
          <ac:spMkLst>
            <pc:docMk/>
            <pc:sldMk cId="735887657" sldId="744"/>
            <ac:spMk id="2" creationId="{73E8A7A6-EE5B-F6AC-E9A8-D5400400126E}"/>
          </ac:spMkLst>
        </pc:spChg>
      </pc:sldChg>
      <pc:sldChg chg="addSp delSp modSp">
        <pc:chgData name="Ashlee Dunham" userId="S::ashlee@cobaltcommunityresearch.org::5f6a6c72-4825-4acd-9f16-cac5af27ffab" providerId="AD" clId="Web-{9003F1AC-A1D6-5A9D-66A8-9C9CC94087CF}" dt="2023-10-30T17:50:52.376" v="391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9003F1AC-A1D6-5A9D-66A8-9C9CC94087CF}" dt="2023-10-30T17:50:52.376" v="391" actId="20577"/>
          <ac:spMkLst>
            <pc:docMk/>
            <pc:sldMk cId="3034794108" sldId="745"/>
            <ac:spMk id="3" creationId="{AA0B7A8B-0D7F-490E-9E27-28F02FC2E52C}"/>
          </ac:spMkLst>
        </pc:spChg>
        <pc:picChg chg="add mod">
          <ac:chgData name="Ashlee Dunham" userId="S::ashlee@cobaltcommunityresearch.org::5f6a6c72-4825-4acd-9f16-cac5af27ffab" providerId="AD" clId="Web-{9003F1AC-A1D6-5A9D-66A8-9C9CC94087CF}" dt="2023-10-30T17:48:58.814" v="342" actId="14100"/>
          <ac:picMkLst>
            <pc:docMk/>
            <pc:sldMk cId="3034794108" sldId="745"/>
            <ac:picMk id="2" creationId="{DF6BC02A-F4A3-DD51-A3E1-DAF00CA3616A}"/>
          </ac:picMkLst>
        </pc:picChg>
        <pc:picChg chg="del mod">
          <ac:chgData name="Ashlee Dunham" userId="S::ashlee@cobaltcommunityresearch.org::5f6a6c72-4825-4acd-9f16-cac5af27ffab" providerId="AD" clId="Web-{9003F1AC-A1D6-5A9D-66A8-9C9CC94087CF}" dt="2023-10-30T17:48:44.768" v="334"/>
          <ac:picMkLst>
            <pc:docMk/>
            <pc:sldMk cId="3034794108" sldId="745"/>
            <ac:picMk id="5" creationId="{4A957D6A-2D5C-9557-C0B9-3BE51C6BBCAE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9:46.450" v="540"/>
        <pc:sldMkLst>
          <pc:docMk/>
          <pc:sldMk cId="2190956959" sldId="746"/>
        </pc:sldMkLst>
        <pc:spChg chg="del mod">
          <ac:chgData name="Ashlee Dunham" userId="S::ashlee@cobaltcommunityresearch.org::5f6a6c72-4825-4acd-9f16-cac5af27ffab" providerId="AD" clId="Web-{9003F1AC-A1D6-5A9D-66A8-9C9CC94087CF}" dt="2023-10-30T17:59:46.450" v="540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59:41.716" v="536" actId="20577"/>
          <ac:spMkLst>
            <pc:docMk/>
            <pc:sldMk cId="2190956959" sldId="746"/>
            <ac:spMk id="4" creationId="{00B19D0B-3511-4B65-AC2B-06C3D08D5F4E}"/>
          </ac:spMkLst>
        </pc:spChg>
      </pc:sldChg>
      <pc:sldChg chg="addSp delSp modSp">
        <pc:chgData name="Ashlee Dunham" userId="S::ashlee@cobaltcommunityresearch.org::5f6a6c72-4825-4acd-9f16-cac5af27ffab" providerId="AD" clId="Web-{9003F1AC-A1D6-5A9D-66A8-9C9CC94087CF}" dt="2023-10-30T17:47:58.534" v="332" actId="14100"/>
        <pc:sldMkLst>
          <pc:docMk/>
          <pc:sldMk cId="1763249247" sldId="747"/>
        </pc:sldMkLst>
        <pc:spChg chg="mod">
          <ac:chgData name="Ashlee Dunham" userId="S::ashlee@cobaltcommunityresearch.org::5f6a6c72-4825-4acd-9f16-cac5af27ffab" providerId="AD" clId="Web-{9003F1AC-A1D6-5A9D-66A8-9C9CC94087CF}" dt="2023-10-30T17:47:55.471" v="331" actId="20577"/>
          <ac:spMkLst>
            <pc:docMk/>
            <pc:sldMk cId="1763249247" sldId="74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45:18.878" v="246" actId="20577"/>
          <ac:spMkLst>
            <pc:docMk/>
            <pc:sldMk cId="1763249247" sldId="747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45:19.550" v="247"/>
          <ac:picMkLst>
            <pc:docMk/>
            <pc:sldMk cId="1763249247" sldId="747"/>
            <ac:picMk id="2" creationId="{CAD71F86-09F6-BA7F-E12F-D869DBA9EE6C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47:58.534" v="332" actId="14100"/>
          <ac:picMkLst>
            <pc:docMk/>
            <pc:sldMk cId="1763249247" sldId="747"/>
            <ac:picMk id="5" creationId="{4385CCD6-54D8-7B83-958F-5FA86B565D94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0:28.307" v="1" actId="20577"/>
        <pc:sldMkLst>
          <pc:docMk/>
          <pc:sldMk cId="2993586105" sldId="752"/>
        </pc:sldMkLst>
        <pc:spChg chg="mod">
          <ac:chgData name="Ashlee Dunham" userId="S::ashlee@cobaltcommunityresearch.org::5f6a6c72-4825-4acd-9f16-cac5af27ffab" providerId="AD" clId="Web-{9003F1AC-A1D6-5A9D-66A8-9C9CC94087CF}" dt="2023-10-30T17:30:28.307" v="1" actId="20577"/>
          <ac:spMkLst>
            <pc:docMk/>
            <pc:sldMk cId="2993586105" sldId="752"/>
            <ac:spMk id="2" creationId="{73E8A7A6-EE5B-F6AC-E9A8-D5400400126E}"/>
          </ac:spMkLst>
        </pc:spChg>
      </pc:sldChg>
      <pc:sldChg chg="delSp modSp">
        <pc:chgData name="Ashlee Dunham" userId="S::ashlee@cobaltcommunityresearch.org::5f6a6c72-4825-4acd-9f16-cac5af27ffab" providerId="AD" clId="Web-{9003F1AC-A1D6-5A9D-66A8-9C9CC94087CF}" dt="2023-10-30T17:56:48.108" v="471" actId="20577"/>
        <pc:sldMkLst>
          <pc:docMk/>
          <pc:sldMk cId="3551726411" sldId="754"/>
        </pc:sldMkLst>
        <pc:spChg chg="mod">
          <ac:chgData name="Ashlee Dunham" userId="S::ashlee@cobaltcommunityresearch.org::5f6a6c72-4825-4acd-9f16-cac5af27ffab" providerId="AD" clId="Web-{9003F1AC-A1D6-5A9D-66A8-9C9CC94087CF}" dt="2023-10-30T17:56:48.108" v="471" actId="20577"/>
          <ac:spMkLst>
            <pc:docMk/>
            <pc:sldMk cId="3551726411" sldId="754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4:39.046" v="460"/>
          <ac:picMkLst>
            <pc:docMk/>
            <pc:sldMk cId="3551726411" sldId="754"/>
            <ac:picMk id="3" creationId="{02F85BC8-EDBF-4B81-EFB1-3536C7293D2A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5:49.593" v="465" actId="20577"/>
        <pc:sldMkLst>
          <pc:docMk/>
          <pc:sldMk cId="493916442" sldId="755"/>
        </pc:sldMkLst>
        <pc:spChg chg="mod">
          <ac:chgData name="Ashlee Dunham" userId="S::ashlee@cobaltcommunityresearch.org::5f6a6c72-4825-4acd-9f16-cac5af27ffab" providerId="AD" clId="Web-{9003F1AC-A1D6-5A9D-66A8-9C9CC94087CF}" dt="2023-10-30T17:55:49.593" v="465" actId="20577"/>
          <ac:spMkLst>
            <pc:docMk/>
            <pc:sldMk cId="493916442" sldId="755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4:42.546" v="463"/>
          <ac:picMkLst>
            <pc:docMk/>
            <pc:sldMk cId="493916442" sldId="755"/>
            <ac:picMk id="5" creationId="{1C954912-0B23-CAFB-14F3-1BB61C0A5422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7:35.076" v="491"/>
        <pc:sldMkLst>
          <pc:docMk/>
          <pc:sldMk cId="4247916910" sldId="757"/>
        </pc:sldMkLst>
        <pc:spChg chg="mod">
          <ac:chgData name="Ashlee Dunham" userId="S::ashlee@cobaltcommunityresearch.org::5f6a6c72-4825-4acd-9f16-cac5af27ffab" providerId="AD" clId="Web-{9003F1AC-A1D6-5A9D-66A8-9C9CC94087CF}" dt="2023-10-30T17:57:32.858" v="490" actId="20577"/>
          <ac:spMkLst>
            <pc:docMk/>
            <pc:sldMk cId="4247916910" sldId="757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7:35.076" v="491"/>
          <ac:picMkLst>
            <pc:docMk/>
            <pc:sldMk cId="4247916910" sldId="757"/>
            <ac:picMk id="3" creationId="{803DB271-E273-7751-8911-FF7C4B139AA3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8:47.404" v="507"/>
        <pc:sldMkLst>
          <pc:docMk/>
          <pc:sldMk cId="2499521638" sldId="758"/>
        </pc:sldMkLst>
        <pc:spChg chg="mod">
          <ac:chgData name="Ashlee Dunham" userId="S::ashlee@cobaltcommunityresearch.org::5f6a6c72-4825-4acd-9f16-cac5af27ffab" providerId="AD" clId="Web-{9003F1AC-A1D6-5A9D-66A8-9C9CC94087CF}" dt="2023-10-30T17:58:46.513" v="506" actId="20577"/>
          <ac:spMkLst>
            <pc:docMk/>
            <pc:sldMk cId="2499521638" sldId="758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8:47.404" v="507"/>
          <ac:picMkLst>
            <pc:docMk/>
            <pc:sldMk cId="2499521638" sldId="758"/>
            <ac:picMk id="3" creationId="{66FF8CD6-BF10-70F0-09B1-ED02D98697AD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7:59:31.841" v="527" actId="20577"/>
        <pc:sldMkLst>
          <pc:docMk/>
          <pc:sldMk cId="671312838" sldId="759"/>
        </pc:sldMkLst>
        <pc:spChg chg="mod">
          <ac:chgData name="Ashlee Dunham" userId="S::ashlee@cobaltcommunityresearch.org::5f6a6c72-4825-4acd-9f16-cac5af27ffab" providerId="AD" clId="Web-{9003F1AC-A1D6-5A9D-66A8-9C9CC94087CF}" dt="2023-10-30T17:59:31.841" v="527" actId="20577"/>
          <ac:spMkLst>
            <pc:docMk/>
            <pc:sldMk cId="671312838" sldId="759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7:59:15.091" v="521"/>
          <ac:picMkLst>
            <pc:docMk/>
            <pc:sldMk cId="671312838" sldId="759"/>
            <ac:picMk id="3" creationId="{A681445C-6BC2-F490-BAC0-248BE4716C02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05.028" v="548"/>
        <pc:sldMkLst>
          <pc:docMk/>
          <pc:sldMk cId="391634532" sldId="760"/>
        </pc:sldMkLst>
        <pc:spChg chg="mod">
          <ac:chgData name="Ashlee Dunham" userId="S::ashlee@cobaltcommunityresearch.org::5f6a6c72-4825-4acd-9f16-cac5af27ffab" providerId="AD" clId="Web-{9003F1AC-A1D6-5A9D-66A8-9C9CC94087CF}" dt="2023-10-30T18:00:03.778" v="547" actId="20577"/>
          <ac:spMkLst>
            <pc:docMk/>
            <pc:sldMk cId="391634532" sldId="760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05.028" v="548"/>
          <ac:picMkLst>
            <pc:docMk/>
            <pc:sldMk cId="391634532" sldId="760"/>
            <ac:picMk id="2" creationId="{D79EB946-E92A-A40F-5FB7-80D67E3C56B0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22.591" v="555" actId="20577"/>
        <pc:sldMkLst>
          <pc:docMk/>
          <pc:sldMk cId="333602875" sldId="761"/>
        </pc:sldMkLst>
        <pc:spChg chg="mod">
          <ac:chgData name="Ashlee Dunham" userId="S::ashlee@cobaltcommunityresearch.org::5f6a6c72-4825-4acd-9f16-cac5af27ffab" providerId="AD" clId="Web-{9003F1AC-A1D6-5A9D-66A8-9C9CC94087CF}" dt="2023-10-30T18:00:22.591" v="555" actId="20577"/>
          <ac:spMkLst>
            <pc:docMk/>
            <pc:sldMk cId="333602875" sldId="761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08.388" v="549"/>
          <ac:picMkLst>
            <pc:docMk/>
            <pc:sldMk cId="333602875" sldId="761"/>
            <ac:picMk id="2" creationId="{16ACF97B-BD84-CF18-E226-FB2FEE93099B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0:45.981" v="568"/>
        <pc:sldMkLst>
          <pc:docMk/>
          <pc:sldMk cId="1535113667" sldId="762"/>
        </pc:sldMkLst>
        <pc:spChg chg="mod">
          <ac:chgData name="Ashlee Dunham" userId="S::ashlee@cobaltcommunityresearch.org::5f6a6c72-4825-4acd-9f16-cac5af27ffab" providerId="AD" clId="Web-{9003F1AC-A1D6-5A9D-66A8-9C9CC94087CF}" dt="2023-10-30T18:00:44.512" v="567" actId="20577"/>
          <ac:spMkLst>
            <pc:docMk/>
            <pc:sldMk cId="1535113667" sldId="762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0:45.981" v="568"/>
          <ac:picMkLst>
            <pc:docMk/>
            <pc:sldMk cId="1535113667" sldId="762"/>
            <ac:picMk id="2" creationId="{D670BB46-F346-4E90-95D9-244D900B649A}"/>
          </ac:picMkLst>
        </pc:picChg>
      </pc:sldChg>
      <pc:sldChg chg="delSp modSp">
        <pc:chgData name="Ashlee Dunham" userId="S::ashlee@cobaltcommunityresearch.org::5f6a6c72-4825-4acd-9f16-cac5af27ffab" providerId="AD" clId="Web-{9003F1AC-A1D6-5A9D-66A8-9C9CC94087CF}" dt="2023-10-30T18:01:25.653" v="586"/>
        <pc:sldMkLst>
          <pc:docMk/>
          <pc:sldMk cId="1410550541" sldId="763"/>
        </pc:sldMkLst>
        <pc:spChg chg="mod">
          <ac:chgData name="Ashlee Dunham" userId="S::ashlee@cobaltcommunityresearch.org::5f6a6c72-4825-4acd-9f16-cac5af27ffab" providerId="AD" clId="Web-{9003F1AC-A1D6-5A9D-66A8-9C9CC94087CF}" dt="2023-10-30T18:01:24.465" v="585" actId="20577"/>
          <ac:spMkLst>
            <pc:docMk/>
            <pc:sldMk cId="1410550541" sldId="763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9003F1AC-A1D6-5A9D-66A8-9C9CC94087CF}" dt="2023-10-30T18:01:25.653" v="586"/>
          <ac:picMkLst>
            <pc:docMk/>
            <pc:sldMk cId="1410550541" sldId="763"/>
            <ac:picMk id="3" creationId="{EF3962DA-4679-09CE-9B22-0ECAD7CC1B41}"/>
          </ac:picMkLst>
        </pc:picChg>
      </pc:sldChg>
      <pc:sldChg chg="modSp">
        <pc:chgData name="Ashlee Dunham" userId="S::ashlee@cobaltcommunityresearch.org::5f6a6c72-4825-4acd-9f16-cac5af27ffab" providerId="AD" clId="Web-{9003F1AC-A1D6-5A9D-66A8-9C9CC94087CF}" dt="2023-10-30T17:31:28.603" v="16" actId="20577"/>
        <pc:sldMkLst>
          <pc:docMk/>
          <pc:sldMk cId="1035761401" sldId="770"/>
        </pc:sldMkLst>
        <pc:spChg chg="mod">
          <ac:chgData name="Ashlee Dunham" userId="S::ashlee@cobaltcommunityresearch.org::5f6a6c72-4825-4acd-9f16-cac5af27ffab" providerId="AD" clId="Web-{9003F1AC-A1D6-5A9D-66A8-9C9CC94087CF}" dt="2023-10-30T17:31:28.603" v="16" actId="20577"/>
          <ac:spMkLst>
            <pc:docMk/>
            <pc:sldMk cId="1035761401" sldId="770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1:36.900" v="18" actId="20577"/>
        <pc:sldMkLst>
          <pc:docMk/>
          <pc:sldMk cId="1993068425" sldId="771"/>
        </pc:sldMkLst>
        <pc:spChg chg="mod">
          <ac:chgData name="Ashlee Dunham" userId="S::ashlee@cobaltcommunityresearch.org::5f6a6c72-4825-4acd-9f16-cac5af27ffab" providerId="AD" clId="Web-{9003F1AC-A1D6-5A9D-66A8-9C9CC94087CF}" dt="2023-10-30T17:31:36.900" v="18" actId="20577"/>
          <ac:spMkLst>
            <pc:docMk/>
            <pc:sldMk cId="1993068425" sldId="771"/>
            <ac:spMk id="4" creationId="{00B19D0B-3511-4B65-AC2B-06C3D08D5F4E}"/>
          </ac:spMkLst>
        </pc:spChg>
      </pc:sldChg>
      <pc:sldChg chg="modSp">
        <pc:chgData name="Ashlee Dunham" userId="S::ashlee@cobaltcommunityresearch.org::5f6a6c72-4825-4acd-9f16-cac5af27ffab" providerId="AD" clId="Web-{9003F1AC-A1D6-5A9D-66A8-9C9CC94087CF}" dt="2023-10-30T17:30:50.885" v="5" actId="20577"/>
        <pc:sldMkLst>
          <pc:docMk/>
          <pc:sldMk cId="3018375125" sldId="772"/>
        </pc:sldMkLst>
        <pc:spChg chg="mod">
          <ac:chgData name="Ashlee Dunham" userId="S::ashlee@cobaltcommunityresearch.org::5f6a6c72-4825-4acd-9f16-cac5af27ffab" providerId="AD" clId="Web-{9003F1AC-A1D6-5A9D-66A8-9C9CC94087CF}" dt="2023-10-30T17:30:50.885" v="5" actId="20577"/>
          <ac:spMkLst>
            <pc:docMk/>
            <pc:sldMk cId="3018375125" sldId="772"/>
            <ac:spMk id="4" creationId="{00B19D0B-3511-4B65-AC2B-06C3D08D5F4E}"/>
          </ac:spMkLst>
        </pc:spChg>
      </pc:sldChg>
      <pc:sldChg chg="addSp delSp modSp add replId">
        <pc:chgData name="Ashlee Dunham" userId="S::ashlee@cobaltcommunityresearch.org::5f6a6c72-4825-4acd-9f16-cac5af27ffab" providerId="AD" clId="Web-{9003F1AC-A1D6-5A9D-66A8-9C9CC94087CF}" dt="2023-10-30T17:54:07.609" v="457" actId="20577"/>
        <pc:sldMkLst>
          <pc:docMk/>
          <pc:sldMk cId="1551488990" sldId="774"/>
        </pc:sldMkLst>
        <pc:spChg chg="mod">
          <ac:chgData name="Ashlee Dunham" userId="S::ashlee@cobaltcommunityresearch.org::5f6a6c72-4825-4acd-9f16-cac5af27ffab" providerId="AD" clId="Web-{9003F1AC-A1D6-5A9D-66A8-9C9CC94087CF}" dt="2023-10-30T17:53:35.766" v="447" actId="20577"/>
          <ac:spMkLst>
            <pc:docMk/>
            <pc:sldMk cId="1551488990" sldId="774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9003F1AC-A1D6-5A9D-66A8-9C9CC94087CF}" dt="2023-10-30T17:54:07.609" v="457" actId="20577"/>
          <ac:spMkLst>
            <pc:docMk/>
            <pc:sldMk cId="1551488990" sldId="774"/>
            <ac:spMk id="4" creationId="{00B19D0B-3511-4B65-AC2B-06C3D08D5F4E}"/>
          </ac:spMkLst>
        </pc:spChg>
        <pc:picChg chg="del mod">
          <ac:chgData name="Ashlee Dunham" userId="S::ashlee@cobaltcommunityresearch.org::5f6a6c72-4825-4acd-9f16-cac5af27ffab" providerId="AD" clId="Web-{9003F1AC-A1D6-5A9D-66A8-9C9CC94087CF}" dt="2023-10-30T17:51:16.470" v="394"/>
          <ac:picMkLst>
            <pc:docMk/>
            <pc:sldMk cId="1551488990" sldId="774"/>
            <ac:picMk id="2" creationId="{DF6BC02A-F4A3-DD51-A3E1-DAF00CA3616A}"/>
          </ac:picMkLst>
        </pc:picChg>
        <pc:picChg chg="add mod">
          <ac:chgData name="Ashlee Dunham" userId="S::ashlee@cobaltcommunityresearch.org::5f6a6c72-4825-4acd-9f16-cac5af27ffab" providerId="AD" clId="Web-{9003F1AC-A1D6-5A9D-66A8-9C9CC94087CF}" dt="2023-10-30T17:51:25.595" v="397" actId="14100"/>
          <ac:picMkLst>
            <pc:docMk/>
            <pc:sldMk cId="1551488990" sldId="774"/>
            <ac:picMk id="5" creationId="{A1A3332F-7904-818E-E318-BE3091908905}"/>
          </ac:picMkLst>
        </pc:picChg>
      </pc:sldChg>
      <pc:sldChg chg="add del replId">
        <pc:chgData name="Ashlee Dunham" userId="S::ashlee@cobaltcommunityresearch.org::5f6a6c72-4825-4acd-9f16-cac5af27ffab" providerId="AD" clId="Web-{9003F1AC-A1D6-5A9D-66A8-9C9CC94087CF}" dt="2023-10-30T17:54:22.390" v="458"/>
        <pc:sldMkLst>
          <pc:docMk/>
          <pc:sldMk cId="1281542414" sldId="775"/>
        </pc:sldMkLst>
      </pc:sldChg>
      <pc:sldChg chg="modSp add replId">
        <pc:chgData name="Ashlee Dunham" userId="S::ashlee@cobaltcommunityresearch.org::5f6a6c72-4825-4acd-9f16-cac5af27ffab" providerId="AD" clId="Web-{9003F1AC-A1D6-5A9D-66A8-9C9CC94087CF}" dt="2023-10-30T18:01:48.465" v="593" actId="20577"/>
        <pc:sldMkLst>
          <pc:docMk/>
          <pc:sldMk cId="2771825497" sldId="775"/>
        </pc:sldMkLst>
        <pc:spChg chg="mod">
          <ac:chgData name="Ashlee Dunham" userId="S::ashlee@cobaltcommunityresearch.org::5f6a6c72-4825-4acd-9f16-cac5af27ffab" providerId="AD" clId="Web-{9003F1AC-A1D6-5A9D-66A8-9C9CC94087CF}" dt="2023-10-30T18:01:48.465" v="593" actId="20577"/>
          <ac:spMkLst>
            <pc:docMk/>
            <pc:sldMk cId="2771825497" sldId="775"/>
            <ac:spMk id="6" creationId="{F4D83DAB-CDF9-648D-BDFE-477B9E4F4DFD}"/>
          </ac:spMkLst>
        </pc:spChg>
      </pc:sldChg>
      <pc:sldChg chg="modSp add replId">
        <pc:chgData name="Ashlee Dunham" userId="S::ashlee@cobaltcommunityresearch.org::5f6a6c72-4825-4acd-9f16-cac5af27ffab" providerId="AD" clId="Web-{9003F1AC-A1D6-5A9D-66A8-9C9CC94087CF}" dt="2023-10-30T18:02:10.152" v="607" actId="20577"/>
        <pc:sldMkLst>
          <pc:docMk/>
          <pc:sldMk cId="44323535" sldId="776"/>
        </pc:sldMkLst>
        <pc:spChg chg="mod">
          <ac:chgData name="Ashlee Dunham" userId="S::ashlee@cobaltcommunityresearch.org::5f6a6c72-4825-4acd-9f16-cac5af27ffab" providerId="AD" clId="Web-{9003F1AC-A1D6-5A9D-66A8-9C9CC94087CF}" dt="2023-10-30T18:02:10.152" v="607" actId="20577"/>
          <ac:spMkLst>
            <pc:docMk/>
            <pc:sldMk cId="44323535" sldId="776"/>
            <ac:spMk id="6" creationId="{F4D83DAB-CDF9-648D-BDFE-477B9E4F4DFD}"/>
          </ac:spMkLst>
        </pc:spChg>
      </pc:sldChg>
    </pc:docChg>
  </pc:docChgLst>
  <pc:docChgLst>
    <pc:chgData name="William SaintAmour" userId="3a0833b6-8a2b-4420-b17d-ca9abec12b2f" providerId="ADAL" clId="{A458E4DD-4F0A-4F76-AC17-62F150DD3FFD}"/>
    <pc:docChg chg="custSel delSld modSld modMainMaster">
      <pc:chgData name="William SaintAmour" userId="3a0833b6-8a2b-4420-b17d-ca9abec12b2f" providerId="ADAL" clId="{A458E4DD-4F0A-4F76-AC17-62F150DD3FFD}" dt="2020-07-14T19:42:09.688" v="672" actId="207"/>
      <pc:docMkLst>
        <pc:docMk/>
      </pc:docMkLst>
      <pc:sldChg chg="addSp delSp modSp">
        <pc:chgData name="William SaintAmour" userId="3a0833b6-8a2b-4420-b17d-ca9abec12b2f" providerId="ADAL" clId="{A458E4DD-4F0A-4F76-AC17-62F150DD3FFD}" dt="2020-07-14T19:31:23.319" v="34" actId="14100"/>
        <pc:sldMkLst>
          <pc:docMk/>
          <pc:sldMk cId="0" sldId="326"/>
        </pc:sldMkLst>
        <pc:spChg chg="mod">
          <ac:chgData name="William SaintAmour" userId="3a0833b6-8a2b-4420-b17d-ca9abec12b2f" providerId="ADAL" clId="{A458E4DD-4F0A-4F76-AC17-62F150DD3FFD}" dt="2020-07-14T19:30:56.890" v="28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A458E4DD-4F0A-4F76-AC17-62F150DD3FFD}" dt="2020-07-14T19:30:52.732" v="24" actId="20577"/>
          <ac:spMkLst>
            <pc:docMk/>
            <pc:sldMk cId="0" sldId="326"/>
            <ac:spMk id="147460" creationId="{00000000-0000-0000-0000-000000000000}"/>
          </ac:spMkLst>
        </pc:spChg>
        <pc:picChg chg="add mod">
          <ac:chgData name="William SaintAmour" userId="3a0833b6-8a2b-4420-b17d-ca9abec12b2f" providerId="ADAL" clId="{A458E4DD-4F0A-4F76-AC17-62F150DD3FFD}" dt="2020-07-14T19:31:23.319" v="34" actId="14100"/>
          <ac:picMkLst>
            <pc:docMk/>
            <pc:sldMk cId="0" sldId="326"/>
            <ac:picMk id="3" creationId="{85185CBF-15B4-4F21-AB9C-57110C6AF62F}"/>
          </ac:picMkLst>
        </pc:picChg>
        <pc:picChg chg="del">
          <ac:chgData name="William SaintAmour" userId="3a0833b6-8a2b-4420-b17d-ca9abec12b2f" providerId="ADAL" clId="{A458E4DD-4F0A-4F76-AC17-62F150DD3FFD}" dt="2020-07-14T19:30:59.541" v="29" actId="478"/>
          <ac:picMkLst>
            <pc:docMk/>
            <pc:sldMk cId="0" sldId="326"/>
            <ac:picMk id="4" creationId="{7F1B16C2-B23A-45AD-819B-336BF6623885}"/>
          </ac:picMkLst>
        </pc:picChg>
      </pc:sldChg>
      <pc:sldChg chg="modSp">
        <pc:chgData name="William SaintAmour" userId="3a0833b6-8a2b-4420-b17d-ca9abec12b2f" providerId="ADAL" clId="{A458E4DD-4F0A-4F76-AC17-62F150DD3FFD}" dt="2020-07-14T19:37:42.656" v="466" actId="6549"/>
        <pc:sldMkLst>
          <pc:docMk/>
          <pc:sldMk cId="0" sldId="351"/>
        </pc:sldMkLst>
        <pc:spChg chg="mod">
          <ac:chgData name="William SaintAmour" userId="3a0833b6-8a2b-4420-b17d-ca9abec12b2f" providerId="ADAL" clId="{A458E4DD-4F0A-4F76-AC17-62F150DD3FFD}" dt="2020-07-14T19:37:42.656" v="466" actId="6549"/>
          <ac:spMkLst>
            <pc:docMk/>
            <pc:sldMk cId="0" sldId="351"/>
            <ac:spMk id="204803" creationId="{00000000-0000-0000-0000-000000000000}"/>
          </ac:spMkLst>
        </pc:spChg>
      </pc:sldChg>
      <pc:sldChg chg="modSp">
        <pc:chgData name="William SaintAmour" userId="3a0833b6-8a2b-4420-b17d-ca9abec12b2f" providerId="ADAL" clId="{A458E4DD-4F0A-4F76-AC17-62F150DD3FFD}" dt="2020-07-14T19:40:02.286" v="639" actId="20577"/>
        <pc:sldMkLst>
          <pc:docMk/>
          <pc:sldMk cId="0" sldId="393"/>
        </pc:sldMkLst>
        <pc:spChg chg="mod">
          <ac:chgData name="William SaintAmour" userId="3a0833b6-8a2b-4420-b17d-ca9abec12b2f" providerId="ADAL" clId="{A458E4DD-4F0A-4F76-AC17-62F150DD3FFD}" dt="2020-07-14T19:40:02.286" v="639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delSp del">
        <pc:chgData name="William SaintAmour" userId="3a0833b6-8a2b-4420-b17d-ca9abec12b2f" providerId="ADAL" clId="{A458E4DD-4F0A-4F76-AC17-62F150DD3FFD}" dt="2020-07-14T19:40:24.405" v="641" actId="2696"/>
        <pc:sldMkLst>
          <pc:docMk/>
          <pc:sldMk cId="0" sldId="400"/>
        </pc:sldMkLst>
        <pc:picChg chg="del">
          <ac:chgData name="William SaintAmour" userId="3a0833b6-8a2b-4420-b17d-ca9abec12b2f" providerId="ADAL" clId="{A458E4DD-4F0A-4F76-AC17-62F150DD3FFD}" dt="2020-07-14T19:40:12.870" v="640" actId="478"/>
          <ac:picMkLst>
            <pc:docMk/>
            <pc:sldMk cId="0" sldId="400"/>
            <ac:picMk id="2" creationId="{FB67BFB8-8087-434F-B44D-859B779F00BC}"/>
          </ac:picMkLst>
        </pc:picChg>
      </pc:sldChg>
      <pc:sldChg chg="modSp">
        <pc:chgData name="William SaintAmour" userId="3a0833b6-8a2b-4420-b17d-ca9abec12b2f" providerId="ADAL" clId="{A458E4DD-4F0A-4F76-AC17-62F150DD3FFD}" dt="2020-07-14T19:37:52.802" v="467" actId="207"/>
        <pc:sldMkLst>
          <pc:docMk/>
          <pc:sldMk cId="0" sldId="422"/>
        </pc:sldMkLst>
        <pc:spChg chg="mod">
          <ac:chgData name="William SaintAmour" userId="3a0833b6-8a2b-4420-b17d-ca9abec12b2f" providerId="ADAL" clId="{A458E4DD-4F0A-4F76-AC17-62F150DD3FFD}" dt="2020-07-14T19:37:52.802" v="467" actId="207"/>
          <ac:spMkLst>
            <pc:docMk/>
            <pc:sldMk cId="0" sldId="422"/>
            <ac:spMk id="3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40:24.511" v="649" actId="2696"/>
        <pc:sldMkLst>
          <pc:docMk/>
          <pc:sldMk cId="0" sldId="443"/>
        </pc:sldMkLst>
      </pc:sldChg>
      <pc:sldChg chg="modSp">
        <pc:chgData name="William SaintAmour" userId="3a0833b6-8a2b-4420-b17d-ca9abec12b2f" providerId="ADAL" clId="{A458E4DD-4F0A-4F76-AC17-62F150DD3FFD}" dt="2020-07-14T19:32:28.666" v="83" actId="20577"/>
        <pc:sldMkLst>
          <pc:docMk/>
          <pc:sldMk cId="0" sldId="453"/>
        </pc:sldMkLst>
        <pc:spChg chg="mod">
          <ac:chgData name="William SaintAmour" userId="3a0833b6-8a2b-4420-b17d-ca9abec12b2f" providerId="ADAL" clId="{A458E4DD-4F0A-4F76-AC17-62F150DD3FFD}" dt="2020-07-14T19:32:28.666" v="83" actId="20577"/>
          <ac:spMkLst>
            <pc:docMk/>
            <pc:sldMk cId="0" sldId="453"/>
            <ac:spMk id="15363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38:00.556" v="469" actId="2696"/>
        <pc:sldMkLst>
          <pc:docMk/>
          <pc:sldMk cId="519547397" sldId="472"/>
        </pc:sldMkLst>
      </pc:sldChg>
      <pc:sldChg chg="del">
        <pc:chgData name="William SaintAmour" userId="3a0833b6-8a2b-4420-b17d-ca9abec12b2f" providerId="ADAL" clId="{A458E4DD-4F0A-4F76-AC17-62F150DD3FFD}" dt="2020-07-14T19:40:24.473" v="646" actId="2696"/>
        <pc:sldMkLst>
          <pc:docMk/>
          <pc:sldMk cId="1413842610" sldId="473"/>
        </pc:sldMkLst>
      </pc:sldChg>
      <pc:sldChg chg="del">
        <pc:chgData name="William SaintAmour" userId="3a0833b6-8a2b-4420-b17d-ca9abec12b2f" providerId="ADAL" clId="{A458E4DD-4F0A-4F76-AC17-62F150DD3FFD}" dt="2020-07-14T19:40:24.487" v="647" actId="2696"/>
        <pc:sldMkLst>
          <pc:docMk/>
          <pc:sldMk cId="0" sldId="474"/>
        </pc:sldMkLst>
      </pc:sldChg>
      <pc:sldChg chg="delSp">
        <pc:chgData name="William SaintAmour" userId="3a0833b6-8a2b-4420-b17d-ca9abec12b2f" providerId="ADAL" clId="{A458E4DD-4F0A-4F76-AC17-62F150DD3FFD}" dt="2020-07-14T19:38:08.631" v="471" actId="478"/>
        <pc:sldMkLst>
          <pc:docMk/>
          <pc:sldMk cId="2091243193" sldId="544"/>
        </pc:sldMkLst>
        <pc:grpChg chg="del">
          <ac:chgData name="William SaintAmour" userId="3a0833b6-8a2b-4420-b17d-ca9abec12b2f" providerId="ADAL" clId="{A458E4DD-4F0A-4F76-AC17-62F150DD3FFD}" dt="2020-07-14T19:38:08.631" v="471" actId="478"/>
          <ac:grpSpMkLst>
            <pc:docMk/>
            <pc:sldMk cId="2091243193" sldId="544"/>
            <ac:grpSpMk id="4" creationId="{4EA9116D-5CE1-4667-BA6D-5E024729465A}"/>
          </ac:grpSpMkLst>
        </pc:grpChg>
      </pc:sldChg>
      <pc:sldChg chg="del">
        <pc:chgData name="William SaintAmour" userId="3a0833b6-8a2b-4420-b17d-ca9abec12b2f" providerId="ADAL" clId="{A458E4DD-4F0A-4F76-AC17-62F150DD3FFD}" dt="2020-07-14T19:40:24.424" v="642" actId="2696"/>
        <pc:sldMkLst>
          <pc:docMk/>
          <pc:sldMk cId="937307487" sldId="546"/>
        </pc:sldMkLst>
      </pc:sldChg>
      <pc:sldChg chg="del">
        <pc:chgData name="William SaintAmour" userId="3a0833b6-8a2b-4420-b17d-ca9abec12b2f" providerId="ADAL" clId="{A458E4DD-4F0A-4F76-AC17-62F150DD3FFD}" dt="2020-07-14T19:40:35.647" v="659" actId="2696"/>
        <pc:sldMkLst>
          <pc:docMk/>
          <pc:sldMk cId="340103452" sldId="605"/>
        </pc:sldMkLst>
      </pc:sldChg>
      <pc:sldChg chg="del">
        <pc:chgData name="William SaintAmour" userId="3a0833b6-8a2b-4420-b17d-ca9abec12b2f" providerId="ADAL" clId="{A458E4DD-4F0A-4F76-AC17-62F150DD3FFD}" dt="2020-07-14T19:40:35.653" v="660" actId="2696"/>
        <pc:sldMkLst>
          <pc:docMk/>
          <pc:sldMk cId="4286516349" sldId="606"/>
        </pc:sldMkLst>
      </pc:sldChg>
      <pc:sldChg chg="del">
        <pc:chgData name="William SaintAmour" userId="3a0833b6-8a2b-4420-b17d-ca9abec12b2f" providerId="ADAL" clId="{A458E4DD-4F0A-4F76-AC17-62F150DD3FFD}" dt="2020-07-14T19:40:35.661" v="661" actId="2696"/>
        <pc:sldMkLst>
          <pc:docMk/>
          <pc:sldMk cId="529470125" sldId="608"/>
        </pc:sldMkLst>
      </pc:sldChg>
      <pc:sldChg chg="del">
        <pc:chgData name="William SaintAmour" userId="3a0833b6-8a2b-4420-b17d-ca9abec12b2f" providerId="ADAL" clId="{A458E4DD-4F0A-4F76-AC17-62F150DD3FFD}" dt="2020-07-14T19:40:35.632" v="657" actId="2696"/>
        <pc:sldMkLst>
          <pc:docMk/>
          <pc:sldMk cId="1858542503" sldId="616"/>
        </pc:sldMkLst>
      </pc:sldChg>
      <pc:sldChg chg="del">
        <pc:chgData name="William SaintAmour" userId="3a0833b6-8a2b-4420-b17d-ca9abec12b2f" providerId="ADAL" clId="{A458E4DD-4F0A-4F76-AC17-62F150DD3FFD}" dt="2020-07-14T19:40:24.449" v="645" actId="2696"/>
        <pc:sldMkLst>
          <pc:docMk/>
          <pc:sldMk cId="843446792" sldId="622"/>
        </pc:sldMkLst>
      </pc:sldChg>
      <pc:sldChg chg="del">
        <pc:chgData name="William SaintAmour" userId="3a0833b6-8a2b-4420-b17d-ca9abec12b2f" providerId="ADAL" clId="{A458E4DD-4F0A-4F76-AC17-62F150DD3FFD}" dt="2020-07-14T19:38:00.560" v="470" actId="2696"/>
        <pc:sldMkLst>
          <pc:docMk/>
          <pc:sldMk cId="891715007" sldId="638"/>
        </pc:sldMkLst>
      </pc:sldChg>
      <pc:sldChg chg="del">
        <pc:chgData name="William SaintAmour" userId="3a0833b6-8a2b-4420-b17d-ca9abec12b2f" providerId="ADAL" clId="{A458E4DD-4F0A-4F76-AC17-62F150DD3FFD}" dt="2020-07-14T19:38:00.528" v="468" actId="2696"/>
        <pc:sldMkLst>
          <pc:docMk/>
          <pc:sldMk cId="2966283141" sldId="639"/>
        </pc:sldMkLst>
      </pc:sldChg>
      <pc:sldChg chg="del">
        <pc:chgData name="William SaintAmour" userId="3a0833b6-8a2b-4420-b17d-ca9abec12b2f" providerId="ADAL" clId="{A458E4DD-4F0A-4F76-AC17-62F150DD3FFD}" dt="2020-07-14T19:40:35.641" v="658" actId="2696"/>
        <pc:sldMkLst>
          <pc:docMk/>
          <pc:sldMk cId="2114351626" sldId="648"/>
        </pc:sldMkLst>
      </pc:sldChg>
      <pc:sldChg chg="del">
        <pc:chgData name="William SaintAmour" userId="3a0833b6-8a2b-4420-b17d-ca9abec12b2f" providerId="ADAL" clId="{A458E4DD-4F0A-4F76-AC17-62F150DD3FFD}" dt="2020-07-14T19:40:24.533" v="652" actId="2696"/>
        <pc:sldMkLst>
          <pc:docMk/>
          <pc:sldMk cId="3054462248" sldId="651"/>
        </pc:sldMkLst>
      </pc:sldChg>
      <pc:sldChg chg="modSp">
        <pc:chgData name="William SaintAmour" userId="3a0833b6-8a2b-4420-b17d-ca9abec12b2f" providerId="ADAL" clId="{A458E4DD-4F0A-4F76-AC17-62F150DD3FFD}" dt="2020-07-14T19:42:09.688" v="672" actId="207"/>
        <pc:sldMkLst>
          <pc:docMk/>
          <pc:sldMk cId="3538533777" sldId="664"/>
        </pc:sldMkLst>
        <pc:spChg chg="mod">
          <ac:chgData name="William SaintAmour" userId="3a0833b6-8a2b-4420-b17d-ca9abec12b2f" providerId="ADAL" clId="{A458E4DD-4F0A-4F76-AC17-62F150DD3FFD}" dt="2020-07-14T19:42:09.688" v="672" actId="207"/>
          <ac:spMkLst>
            <pc:docMk/>
            <pc:sldMk cId="3538533777" sldId="664"/>
            <ac:spMk id="5" creationId="{00000000-0000-0000-0000-000000000000}"/>
          </ac:spMkLst>
        </pc:spChg>
      </pc:sldChg>
      <pc:sldChg chg="del">
        <pc:chgData name="William SaintAmour" userId="3a0833b6-8a2b-4420-b17d-ca9abec12b2f" providerId="ADAL" clId="{A458E4DD-4F0A-4F76-AC17-62F150DD3FFD}" dt="2020-07-14T19:40:24.501" v="648" actId="2696"/>
        <pc:sldMkLst>
          <pc:docMk/>
          <pc:sldMk cId="2820954523" sldId="666"/>
        </pc:sldMkLst>
      </pc:sldChg>
      <pc:sldChg chg="del">
        <pc:chgData name="William SaintAmour" userId="3a0833b6-8a2b-4420-b17d-ca9abec12b2f" providerId="ADAL" clId="{A458E4DD-4F0A-4F76-AC17-62F150DD3FFD}" dt="2020-07-14T19:40:24.525" v="651" actId="2696"/>
        <pc:sldMkLst>
          <pc:docMk/>
          <pc:sldMk cId="3814809735" sldId="667"/>
        </pc:sldMkLst>
      </pc:sldChg>
      <pc:sldChg chg="del">
        <pc:chgData name="William SaintAmour" userId="3a0833b6-8a2b-4420-b17d-ca9abec12b2f" providerId="ADAL" clId="{A458E4DD-4F0A-4F76-AC17-62F150DD3FFD}" dt="2020-07-14T19:40:24.540" v="653" actId="2696"/>
        <pc:sldMkLst>
          <pc:docMk/>
          <pc:sldMk cId="1403304868" sldId="668"/>
        </pc:sldMkLst>
      </pc:sldChg>
      <pc:sldChg chg="del">
        <pc:chgData name="William SaintAmour" userId="3a0833b6-8a2b-4420-b17d-ca9abec12b2f" providerId="ADAL" clId="{A458E4DD-4F0A-4F76-AC17-62F150DD3FFD}" dt="2020-07-14T19:40:24.547" v="654" actId="2696"/>
        <pc:sldMkLst>
          <pc:docMk/>
          <pc:sldMk cId="4248806411" sldId="669"/>
        </pc:sldMkLst>
      </pc:sldChg>
      <pc:sldChg chg="del">
        <pc:chgData name="William SaintAmour" userId="3a0833b6-8a2b-4420-b17d-ca9abec12b2f" providerId="ADAL" clId="{A458E4DD-4F0A-4F76-AC17-62F150DD3FFD}" dt="2020-07-14T19:40:24.554" v="655" actId="2696"/>
        <pc:sldMkLst>
          <pc:docMk/>
          <pc:sldMk cId="1231151954" sldId="670"/>
        </pc:sldMkLst>
      </pc:sldChg>
      <pc:sldChg chg="del">
        <pc:chgData name="William SaintAmour" userId="3a0833b6-8a2b-4420-b17d-ca9abec12b2f" providerId="ADAL" clId="{A458E4DD-4F0A-4F76-AC17-62F150DD3FFD}" dt="2020-07-14T19:40:24.562" v="656" actId="2696"/>
        <pc:sldMkLst>
          <pc:docMk/>
          <pc:sldMk cId="4191447933" sldId="671"/>
        </pc:sldMkLst>
      </pc:sldChg>
      <pc:sldChg chg="del">
        <pc:chgData name="William SaintAmour" userId="3a0833b6-8a2b-4420-b17d-ca9abec12b2f" providerId="ADAL" clId="{A458E4DD-4F0A-4F76-AC17-62F150DD3FFD}" dt="2020-07-14T19:40:24.518" v="650" actId="2696"/>
        <pc:sldMkLst>
          <pc:docMk/>
          <pc:sldMk cId="311723875" sldId="672"/>
        </pc:sldMkLst>
      </pc:sldChg>
      <pc:sldChg chg="del">
        <pc:chgData name="William SaintAmour" userId="3a0833b6-8a2b-4420-b17d-ca9abec12b2f" providerId="ADAL" clId="{A458E4DD-4F0A-4F76-AC17-62F150DD3FFD}" dt="2020-07-14T19:40:24.434" v="643" actId="2696"/>
        <pc:sldMkLst>
          <pc:docMk/>
          <pc:sldMk cId="3938715175" sldId="674"/>
        </pc:sldMkLst>
      </pc:sldChg>
      <pc:sldChg chg="del">
        <pc:chgData name="William SaintAmour" userId="3a0833b6-8a2b-4420-b17d-ca9abec12b2f" providerId="ADAL" clId="{A458E4DD-4F0A-4F76-AC17-62F150DD3FFD}" dt="2020-07-14T19:40:24.442" v="644" actId="2696"/>
        <pc:sldMkLst>
          <pc:docMk/>
          <pc:sldMk cId="948208571" sldId="675"/>
        </pc:sldMkLst>
      </pc:sldChg>
      <pc:sldMasterChg chg="addSp delSp modSp modSldLayout">
        <pc:chgData name="William SaintAmour" userId="3a0833b6-8a2b-4420-b17d-ca9abec12b2f" providerId="ADAL" clId="{A458E4DD-4F0A-4F76-AC17-62F150DD3FFD}" dt="2020-07-14T19:41:57.741" v="671" actId="1035"/>
        <pc:sldMasterMkLst>
          <pc:docMk/>
          <pc:sldMasterMk cId="0" sldId="2147483648"/>
        </pc:sldMasterMkLst>
        <pc:picChg chg="add mod">
          <ac:chgData name="William SaintAmour" userId="3a0833b6-8a2b-4420-b17d-ca9abec12b2f" providerId="ADAL" clId="{A458E4DD-4F0A-4F76-AC17-62F150DD3FFD}" dt="2020-07-14T19:41:57.741" v="671" actId="1035"/>
          <ac:picMkLst>
            <pc:docMk/>
            <pc:sldMasterMk cId="0" sldId="2147483648"/>
            <ac:picMk id="3" creationId="{7ADCFD66-0F27-4EFD-8060-3248B1880130}"/>
          </ac:picMkLst>
        </pc:picChg>
        <pc:picChg chg="del">
          <ac:chgData name="William SaintAmour" userId="3a0833b6-8a2b-4420-b17d-ca9abec12b2f" providerId="ADAL" clId="{A458E4DD-4F0A-4F76-AC17-62F150DD3FFD}" dt="2020-07-14T19:41:29.918" v="662" actId="478"/>
          <ac:picMkLst>
            <pc:docMk/>
            <pc:sldMasterMk cId="0" sldId="2147483648"/>
            <ac:picMk id="12" creationId="{B0D2C4C6-0C99-4758-9A19-E366C7B0A700}"/>
          </ac:picMkLst>
        </pc:picChg>
        <pc:sldLayoutChg chg="modSp">
          <pc:chgData name="William SaintAmour" userId="3a0833b6-8a2b-4420-b17d-ca9abec12b2f" providerId="ADAL" clId="{A458E4DD-4F0A-4F76-AC17-62F150DD3FFD}" dt="2020-07-14T19:31:41.131" v="41" actId="20577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A458E4DD-4F0A-4F76-AC17-62F150DD3FFD}" dt="2020-07-14T19:31:41.131" v="41" actId="20577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</pc:sldLayoutChg>
      </pc:sldMasterChg>
    </pc:docChg>
  </pc:docChgLst>
  <pc:docChgLst>
    <pc:chgData name="Ashlee Dunham" userId="S::ashlee@cobaltcommunityresearch.org::5f6a6c72-4825-4acd-9f16-cac5af27ffab" providerId="AD" clId="Web-{FB05B737-F4D2-3C55-0819-23F52BF78F08}"/>
    <pc:docChg chg="modSld">
      <pc:chgData name="Ashlee Dunham" userId="S::ashlee@cobaltcommunityresearch.org::5f6a6c72-4825-4acd-9f16-cac5af27ffab" providerId="AD" clId="Web-{FB05B737-F4D2-3C55-0819-23F52BF78F08}" dt="2023-10-30T17:13:34.405" v="31" actId="1076"/>
      <pc:docMkLst>
        <pc:docMk/>
      </pc:docMkLst>
      <pc:sldChg chg="addSp delSp modSp">
        <pc:chgData name="Ashlee Dunham" userId="S::ashlee@cobaltcommunityresearch.org::5f6a6c72-4825-4acd-9f16-cac5af27ffab" providerId="AD" clId="Web-{FB05B737-F4D2-3C55-0819-23F52BF78F08}" dt="2023-10-30T17:10:41.865" v="22"/>
        <pc:sldMkLst>
          <pc:docMk/>
          <pc:sldMk cId="0" sldId="326"/>
        </pc:sldMkLst>
        <pc:spChg chg="add mod">
          <ac:chgData name="Ashlee Dunham" userId="S::ashlee@cobaltcommunityresearch.org::5f6a6c72-4825-4acd-9f16-cac5af27ffab" providerId="AD" clId="Web-{FB05B737-F4D2-3C55-0819-23F52BF78F08}" dt="2023-10-30T17:10:41.865" v="22"/>
          <ac:spMkLst>
            <pc:docMk/>
            <pc:sldMk cId="0" sldId="326"/>
            <ac:spMk id="4" creationId="{AFD85BB3-857C-85BB-DF6C-F8B1D704FEF3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07:07.619" v="1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06:59.728" v="13" actId="20577"/>
          <ac:spMkLst>
            <pc:docMk/>
            <pc:sldMk cId="0" sldId="326"/>
            <ac:spMk id="147460" creationId="{00000000-0000-0000-0000-000000000000}"/>
          </ac:spMkLst>
        </pc:spChg>
        <pc:picChg chg="del">
          <ac:chgData name="Ashlee Dunham" userId="S::ashlee@cobaltcommunityresearch.org::5f6a6c72-4825-4acd-9f16-cac5af27ffab" providerId="AD" clId="Web-{FB05B737-F4D2-3C55-0819-23F52BF78F08}" dt="2023-10-30T17:07:08.463" v="17"/>
          <ac:picMkLst>
            <pc:docMk/>
            <pc:sldMk cId="0" sldId="326"/>
            <ac:picMk id="2" creationId="{73C3284B-B536-73E9-8830-1EC9C06F5BDF}"/>
          </ac:picMkLst>
        </pc:picChg>
        <pc:picChg chg="add mod">
          <ac:chgData name="Ashlee Dunham" userId="S::ashlee@cobaltcommunityresearch.org::5f6a6c72-4825-4acd-9f16-cac5af27ffab" providerId="AD" clId="Web-{FB05B737-F4D2-3C55-0819-23F52BF78F08}" dt="2023-10-30T17:07:47.965" v="19" actId="1076"/>
          <ac:picMkLst>
            <pc:docMk/>
            <pc:sldMk cId="0" sldId="326"/>
            <ac:picMk id="3" creationId="{FAA93BCC-3F1F-632F-66B4-43B64AA23E73}"/>
          </ac:picMkLst>
        </pc:picChg>
      </pc:sldChg>
      <pc:sldChg chg="modSp">
        <pc:chgData name="Ashlee Dunham" userId="S::ashlee@cobaltcommunityresearch.org::5f6a6c72-4825-4acd-9f16-cac5af27ffab" providerId="AD" clId="Web-{FB05B737-F4D2-3C55-0819-23F52BF78F08}" dt="2023-10-30T17:11:19.023" v="25" actId="20577"/>
        <pc:sldMkLst>
          <pc:docMk/>
          <pc:sldMk cId="0" sldId="393"/>
        </pc:sldMkLst>
        <pc:spChg chg="mod">
          <ac:chgData name="Ashlee Dunham" userId="S::ashlee@cobaltcommunityresearch.org::5f6a6c72-4825-4acd-9f16-cac5af27ffab" providerId="AD" clId="Web-{FB05B737-F4D2-3C55-0819-23F52BF78F08}" dt="2023-10-30T17:11:19.023" v="25" actId="20577"/>
          <ac:spMkLst>
            <pc:docMk/>
            <pc:sldMk cId="0" sldId="393"/>
            <ac:spMk id="203778" creationId="{00000000-0000-0000-0000-000000000000}"/>
          </ac:spMkLst>
        </pc:spChg>
      </pc:sldChg>
      <pc:sldChg chg="modSp">
        <pc:chgData name="Ashlee Dunham" userId="S::ashlee@cobaltcommunityresearch.org::5f6a6c72-4825-4acd-9f16-cac5af27ffab" providerId="AD" clId="Web-{FB05B737-F4D2-3C55-0819-23F52BF78F08}" dt="2023-10-30T17:11:04.600" v="23" actId="20577"/>
        <pc:sldMkLst>
          <pc:docMk/>
          <pc:sldMk cId="0" sldId="422"/>
        </pc:sldMkLst>
        <pc:spChg chg="mod">
          <ac:chgData name="Ashlee Dunham" userId="S::ashlee@cobaltcommunityresearch.org::5f6a6c72-4825-4acd-9f16-cac5af27ffab" providerId="AD" clId="Web-{FB05B737-F4D2-3C55-0819-23F52BF78F08}" dt="2023-10-30T17:11:04.600" v="23" actId="20577"/>
          <ac:spMkLst>
            <pc:docMk/>
            <pc:sldMk cId="0" sldId="422"/>
            <ac:spMk id="2" creationId="{00000000-0000-0000-0000-000000000000}"/>
          </ac:spMkLst>
        </pc:spChg>
      </pc:sldChg>
      <pc:sldChg chg="addSp delSp modSp">
        <pc:chgData name="Ashlee Dunham" userId="S::ashlee@cobaltcommunityresearch.org::5f6a6c72-4825-4acd-9f16-cac5af27ffab" providerId="AD" clId="Web-{FB05B737-F4D2-3C55-0819-23F52BF78F08}" dt="2023-10-30T17:13:34.405" v="31" actId="1076"/>
        <pc:sldMkLst>
          <pc:docMk/>
          <pc:sldMk cId="2674239034" sldId="544"/>
        </pc:sldMkLst>
        <pc:spChg chg="mod">
          <ac:chgData name="Ashlee Dunham" userId="S::ashlee@cobaltcommunityresearch.org::5f6a6c72-4825-4acd-9f16-cac5af27ffab" providerId="AD" clId="Web-{FB05B737-F4D2-3C55-0819-23F52BF78F08}" dt="2023-10-30T17:13:34.405" v="31" actId="1076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Ashlee Dunham" userId="S::ashlee@cobaltcommunityresearch.org::5f6a6c72-4825-4acd-9f16-cac5af27ffab" providerId="AD" clId="Web-{FB05B737-F4D2-3C55-0819-23F52BF78F08}" dt="2023-10-30T17:13:29.030" v="30" actId="1076"/>
          <ac:spMkLst>
            <pc:docMk/>
            <pc:sldMk cId="2674239034" sldId="544"/>
            <ac:spMk id="8" creationId="{B511CB60-3491-4149-82D5-8B142FC93CFD}"/>
          </ac:spMkLst>
        </pc:spChg>
        <pc:picChg chg="add mod">
          <ac:chgData name="Ashlee Dunham" userId="S::ashlee@cobaltcommunityresearch.org::5f6a6c72-4825-4acd-9f16-cac5af27ffab" providerId="AD" clId="Web-{FB05B737-F4D2-3C55-0819-23F52BF78F08}" dt="2023-10-30T17:13:22.529" v="29" actId="14100"/>
          <ac:picMkLst>
            <pc:docMk/>
            <pc:sldMk cId="2674239034" sldId="544"/>
            <ac:picMk id="2" creationId="{822A432E-DB23-27A1-6E05-80B2802D531C}"/>
          </ac:picMkLst>
        </pc:picChg>
        <pc:picChg chg="del">
          <ac:chgData name="Ashlee Dunham" userId="S::ashlee@cobaltcommunityresearch.org::5f6a6c72-4825-4acd-9f16-cac5af27ffab" providerId="AD" clId="Web-{FB05B737-F4D2-3C55-0819-23F52BF78F08}" dt="2023-10-30T17:13:13.951" v="26"/>
          <ac:picMkLst>
            <pc:docMk/>
            <pc:sldMk cId="2674239034" sldId="544"/>
            <ac:picMk id="3" creationId="{197CF16D-4E11-A43A-34FD-2FA339EB2C8D}"/>
          </ac:picMkLst>
        </pc:picChg>
      </pc:sldChg>
      <pc:sldChg chg="modSp">
        <pc:chgData name="Ashlee Dunham" userId="S::ashlee@cobaltcommunityresearch.org::5f6a6c72-4825-4acd-9f16-cac5af27ffab" providerId="AD" clId="Web-{FB05B737-F4D2-3C55-0819-23F52BF78F08}" dt="2023-10-30T17:11:10.054" v="24" actId="20577"/>
        <pc:sldMkLst>
          <pc:docMk/>
          <pc:sldMk cId="2310659406" sldId="773"/>
        </pc:sldMkLst>
        <pc:spChg chg="mod">
          <ac:chgData name="Ashlee Dunham" userId="S::ashlee@cobaltcommunityresearch.org::5f6a6c72-4825-4acd-9f16-cac5af27ffab" providerId="AD" clId="Web-{FB05B737-F4D2-3C55-0819-23F52BF78F08}" dt="2023-10-30T17:11:10.054" v="24" actId="20577"/>
          <ac:spMkLst>
            <pc:docMk/>
            <pc:sldMk cId="2310659406" sldId="773"/>
            <ac:spMk id="2" creationId="{00000000-0000-0000-0000-000000000000}"/>
          </ac:spMkLst>
        </pc:spChg>
      </pc:sldChg>
    </pc:docChg>
  </pc:docChgLst>
  <pc:docChgLst>
    <pc:chgData name="William SaintAmour" userId="3a0833b6-8a2b-4420-b17d-ca9abec12b2f" providerId="ADAL" clId="{BF5F51BF-30E5-4DDA-8C36-C34994B3B70C}"/>
    <pc:docChg chg="undo custSel addSld delSld modSld sldOrd">
      <pc:chgData name="William SaintAmour" userId="3a0833b6-8a2b-4420-b17d-ca9abec12b2f" providerId="ADAL" clId="{BF5F51BF-30E5-4DDA-8C36-C34994B3B70C}" dt="2023-11-06T15:55:13.482" v="2289" actId="6549"/>
      <pc:docMkLst>
        <pc:docMk/>
      </pc:docMkLst>
      <pc:sldChg chg="modSp mod">
        <pc:chgData name="William SaintAmour" userId="3a0833b6-8a2b-4420-b17d-ca9abec12b2f" providerId="ADAL" clId="{BF5F51BF-30E5-4DDA-8C36-C34994B3B70C}" dt="2023-10-31T15:34:13.840" v="24" actId="207"/>
        <pc:sldMkLst>
          <pc:docMk/>
          <pc:sldMk cId="0" sldId="393"/>
        </pc:sldMkLst>
        <pc:spChg chg="mod">
          <ac:chgData name="William SaintAmour" userId="3a0833b6-8a2b-4420-b17d-ca9abec12b2f" providerId="ADAL" clId="{BF5F51BF-30E5-4DDA-8C36-C34994B3B70C}" dt="2023-10-31T15:34:13.840" v="24" actId="207"/>
          <ac:spMkLst>
            <pc:docMk/>
            <pc:sldMk cId="0" sldId="393"/>
            <ac:spMk id="203778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5:34:06.027" v="23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addSp modSp mod">
        <pc:chgData name="William SaintAmour" userId="3a0833b6-8a2b-4420-b17d-ca9abec12b2f" providerId="ADAL" clId="{BF5F51BF-30E5-4DDA-8C36-C34994B3B70C}" dt="2023-10-31T17:49:29.467" v="1544" actId="207"/>
        <pc:sldMkLst>
          <pc:docMk/>
          <pc:sldMk cId="0" sldId="422"/>
        </pc:sldMkLst>
        <pc:spChg chg="mod">
          <ac:chgData name="William SaintAmour" userId="3a0833b6-8a2b-4420-b17d-ca9abec12b2f" providerId="ADAL" clId="{BF5F51BF-30E5-4DDA-8C36-C34994B3B70C}" dt="2023-10-31T17:49:29.467" v="1544" actId="20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7:49:00.936" v="1451" actId="1036"/>
          <ac:spMkLst>
            <pc:docMk/>
            <pc:sldMk cId="0" sldId="422"/>
            <ac:spMk id="3" creationId="{00000000-0000-0000-0000-000000000000}"/>
          </ac:spMkLst>
        </pc:spChg>
        <pc:picChg chg="add mod">
          <ac:chgData name="William SaintAmour" userId="3a0833b6-8a2b-4420-b17d-ca9abec12b2f" providerId="ADAL" clId="{BF5F51BF-30E5-4DDA-8C36-C34994B3B70C}" dt="2023-10-31T17:49:22.665" v="1543" actId="14100"/>
          <ac:picMkLst>
            <pc:docMk/>
            <pc:sldMk cId="0" sldId="422"/>
            <ac:picMk id="4" creationId="{4A187038-2009-DAD5-FEDA-7F970A002E5C}"/>
          </ac:picMkLst>
        </pc:picChg>
      </pc:sldChg>
      <pc:sldChg chg="modSp mod">
        <pc:chgData name="William SaintAmour" userId="3a0833b6-8a2b-4420-b17d-ca9abec12b2f" providerId="ADAL" clId="{BF5F51BF-30E5-4DDA-8C36-C34994B3B70C}" dt="2023-10-31T17:26:27.137" v="1144" actId="14100"/>
        <pc:sldMkLst>
          <pc:docMk/>
          <pc:sldMk cId="1413842610" sldId="473"/>
        </pc:sldMkLst>
        <pc:spChg chg="mod">
          <ac:chgData name="William SaintAmour" userId="3a0833b6-8a2b-4420-b17d-ca9abec12b2f" providerId="ADAL" clId="{BF5F51BF-30E5-4DDA-8C36-C34994B3B70C}" dt="2023-10-31T17:26:27.137" v="1144" actId="14100"/>
          <ac:spMkLst>
            <pc:docMk/>
            <pc:sldMk cId="1413842610" sldId="473"/>
            <ac:spMk id="2" creationId="{00000000-0000-0000-0000-000000000000}"/>
          </ac:spMkLst>
        </pc:spChg>
      </pc:sldChg>
      <pc:sldChg chg="addSp delSp modSp mod">
        <pc:chgData name="William SaintAmour" userId="3a0833b6-8a2b-4420-b17d-ca9abec12b2f" providerId="ADAL" clId="{BF5F51BF-30E5-4DDA-8C36-C34994B3B70C}" dt="2023-10-31T15:36:57.303" v="106" actId="1037"/>
        <pc:sldMkLst>
          <pc:docMk/>
          <pc:sldMk cId="2674239034" sldId="544"/>
        </pc:sldMkLst>
        <pc:spChg chg="mod">
          <ac:chgData name="William SaintAmour" userId="3a0833b6-8a2b-4420-b17d-ca9abec12b2f" providerId="ADAL" clId="{BF5F51BF-30E5-4DDA-8C36-C34994B3B70C}" dt="2023-10-31T15:36:57.303" v="106" actId="1037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BF5F51BF-30E5-4DDA-8C36-C34994B3B70C}" dt="2023-10-31T15:36:52.150" v="75" actId="1037"/>
          <ac:spMkLst>
            <pc:docMk/>
            <pc:sldMk cId="2674239034" sldId="544"/>
            <ac:spMk id="8" creationId="{B511CB60-3491-4149-82D5-8B142FC93CFD}"/>
          </ac:spMkLst>
        </pc:spChg>
        <pc:picChg chg="del">
          <ac:chgData name="William SaintAmour" userId="3a0833b6-8a2b-4420-b17d-ca9abec12b2f" providerId="ADAL" clId="{BF5F51BF-30E5-4DDA-8C36-C34994B3B70C}" dt="2023-10-31T15:36:25.220" v="25" actId="478"/>
          <ac:picMkLst>
            <pc:docMk/>
            <pc:sldMk cId="2674239034" sldId="544"/>
            <ac:picMk id="2" creationId="{822A432E-DB23-27A1-6E05-80B2802D531C}"/>
          </ac:picMkLst>
        </pc:picChg>
        <pc:picChg chg="add mod">
          <ac:chgData name="William SaintAmour" userId="3a0833b6-8a2b-4420-b17d-ca9abec12b2f" providerId="ADAL" clId="{BF5F51BF-30E5-4DDA-8C36-C34994B3B70C}" dt="2023-10-31T15:36:39.703" v="34" actId="1038"/>
          <ac:picMkLst>
            <pc:docMk/>
            <pc:sldMk cId="2674239034" sldId="544"/>
            <ac:picMk id="3" creationId="{DBE7E232-3414-2F7C-BA80-0D38784D27CF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3:53.959" v="373" actId="1038"/>
        <pc:sldMkLst>
          <pc:docMk/>
          <pc:sldMk cId="1331053476" sldId="680"/>
        </pc:sldMkLst>
        <pc:spChg chg="mod">
          <ac:chgData name="William SaintAmour" userId="3a0833b6-8a2b-4420-b17d-ca9abec12b2f" providerId="ADAL" clId="{BF5F51BF-30E5-4DDA-8C36-C34994B3B70C}" dt="2023-10-31T17:03:42.078" v="344" actId="1035"/>
          <ac:spMkLst>
            <pc:docMk/>
            <pc:sldMk cId="1331053476" sldId="680"/>
            <ac:spMk id="3" creationId="{D54BB453-F59A-62E2-5DA9-C58E67D89042}"/>
          </ac:spMkLst>
        </pc:spChg>
        <pc:spChg chg="mod">
          <ac:chgData name="William SaintAmour" userId="3a0833b6-8a2b-4420-b17d-ca9abec12b2f" providerId="ADAL" clId="{BF5F51BF-30E5-4DDA-8C36-C34994B3B70C}" dt="2023-10-31T15:46:47.519" v="200" actId="207"/>
          <ac:spMkLst>
            <pc:docMk/>
            <pc:sldMk cId="1331053476" sldId="680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3:53.959" v="373" actId="1038"/>
          <ac:spMkLst>
            <pc:docMk/>
            <pc:sldMk cId="1331053476" sldId="680"/>
            <ac:spMk id="8" creationId="{5ED71BDC-DF01-DFB4-A574-10992EBAA95D}"/>
          </ac:spMkLst>
        </pc:spChg>
        <pc:graphicFrameChg chg="add del mod">
          <ac:chgData name="William SaintAmour" userId="3a0833b6-8a2b-4420-b17d-ca9abec12b2f" providerId="ADAL" clId="{BF5F51BF-30E5-4DDA-8C36-C34994B3B70C}" dt="2023-10-31T15:45:34.731" v="156"/>
          <ac:graphicFrameMkLst>
            <pc:docMk/>
            <pc:sldMk cId="1331053476" sldId="680"/>
            <ac:graphicFrameMk id="11" creationId="{E63E385C-1E19-799D-C989-9ABA93C840D7}"/>
          </ac:graphicFrameMkLst>
        </pc:graphicFrameChg>
        <pc:picChg chg="del">
          <ac:chgData name="William SaintAmour" userId="3a0833b6-8a2b-4420-b17d-ca9abec12b2f" providerId="ADAL" clId="{BF5F51BF-30E5-4DDA-8C36-C34994B3B70C}" dt="2023-10-31T15:42:36.876" v="127" actId="478"/>
          <ac:picMkLst>
            <pc:docMk/>
            <pc:sldMk cId="1331053476" sldId="680"/>
            <ac:picMk id="2" creationId="{2E249B20-7F6E-4B8A-9F3A-90E51881B687}"/>
          </ac:picMkLst>
        </pc:picChg>
        <pc:picChg chg="add del mod ord">
          <ac:chgData name="William SaintAmour" userId="3a0833b6-8a2b-4420-b17d-ca9abec12b2f" providerId="ADAL" clId="{BF5F51BF-30E5-4DDA-8C36-C34994B3B70C}" dt="2023-10-31T17:03:22.168" v="305" actId="478"/>
          <ac:picMkLst>
            <pc:docMk/>
            <pc:sldMk cId="1331053476" sldId="680"/>
            <ac:picMk id="9" creationId="{2573D62B-5307-1734-122B-CB9A01DE86B1}"/>
          </ac:picMkLst>
        </pc:picChg>
        <pc:picChg chg="del">
          <ac:chgData name="William SaintAmour" userId="3a0833b6-8a2b-4420-b17d-ca9abec12b2f" providerId="ADAL" clId="{BF5F51BF-30E5-4DDA-8C36-C34994B3B70C}" dt="2023-10-31T15:42:31.613" v="125" actId="478"/>
          <ac:picMkLst>
            <pc:docMk/>
            <pc:sldMk cId="1331053476" sldId="680"/>
            <ac:picMk id="10" creationId="{7AD84C9D-8BBD-9F08-F7BA-436D3DBB0590}"/>
          </ac:picMkLst>
        </pc:picChg>
        <pc:picChg chg="add del mod">
          <ac:chgData name="William SaintAmour" userId="3a0833b6-8a2b-4420-b17d-ca9abec12b2f" providerId="ADAL" clId="{BF5F51BF-30E5-4DDA-8C36-C34994B3B70C}" dt="2023-10-31T15:46:34.892" v="197" actId="478"/>
          <ac:picMkLst>
            <pc:docMk/>
            <pc:sldMk cId="1331053476" sldId="680"/>
            <ac:picMk id="12" creationId="{3D009166-7444-FC29-81F2-98CDD6CB3ED5}"/>
          </ac:picMkLst>
        </pc:picChg>
        <pc:picChg chg="add mod">
          <ac:chgData name="William SaintAmour" userId="3a0833b6-8a2b-4420-b17d-ca9abec12b2f" providerId="ADAL" clId="{BF5F51BF-30E5-4DDA-8C36-C34994B3B70C}" dt="2023-10-31T15:46:42.100" v="199" actId="1076"/>
          <ac:picMkLst>
            <pc:docMk/>
            <pc:sldMk cId="1331053476" sldId="680"/>
            <ac:picMk id="13" creationId="{9DCE2374-55EE-2E0C-DF73-95E3794A61D8}"/>
          </ac:picMkLst>
        </pc:picChg>
        <pc:picChg chg="add mod ord">
          <ac:chgData name="William SaintAmour" userId="3a0833b6-8a2b-4420-b17d-ca9abec12b2f" providerId="ADAL" clId="{BF5F51BF-30E5-4DDA-8C36-C34994B3B70C}" dt="2023-10-31T17:03:45.979" v="346" actId="1076"/>
          <ac:picMkLst>
            <pc:docMk/>
            <pc:sldMk cId="1331053476" sldId="680"/>
            <ac:picMk id="15" creationId="{DF22FBF5-615E-4196-EE31-A64BD7FB91C7}"/>
          </ac:picMkLst>
        </pc:picChg>
      </pc:sldChg>
      <pc:sldChg chg="addSp delSp modSp mod ord">
        <pc:chgData name="William SaintAmour" userId="3a0833b6-8a2b-4420-b17d-ca9abec12b2f" providerId="ADAL" clId="{BF5F51BF-30E5-4DDA-8C36-C34994B3B70C}" dt="2023-10-31T17:04:46.304" v="438"/>
        <pc:sldMkLst>
          <pc:docMk/>
          <pc:sldMk cId="90444202" sldId="691"/>
        </pc:sldMkLst>
        <pc:spChg chg="mod">
          <ac:chgData name="William SaintAmour" userId="3a0833b6-8a2b-4420-b17d-ca9abec12b2f" providerId="ADAL" clId="{BF5F51BF-30E5-4DDA-8C36-C34994B3B70C}" dt="2023-10-31T17:04:20.981" v="435" actId="1035"/>
          <ac:spMkLst>
            <pc:docMk/>
            <pc:sldMk cId="90444202" sldId="691"/>
            <ac:spMk id="2" creationId="{0149B0FE-55CA-F2BC-9407-2A3E22C58898}"/>
          </ac:spMkLst>
        </pc:spChg>
        <pc:spChg chg="mod">
          <ac:chgData name="William SaintAmour" userId="3a0833b6-8a2b-4420-b17d-ca9abec12b2f" providerId="ADAL" clId="{BF5F51BF-30E5-4DDA-8C36-C34994B3B70C}" dt="2023-10-31T17:04:28.218" v="436" actId="207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4:09.017" v="406" actId="1036"/>
          <ac:spMkLst>
            <pc:docMk/>
            <pc:sldMk cId="90444202" sldId="691"/>
            <ac:spMk id="8" creationId="{0F26E18C-31F1-2976-7BB5-545A60459774}"/>
          </ac:spMkLst>
        </pc:spChg>
        <pc:picChg chg="del mod">
          <ac:chgData name="William SaintAmour" userId="3a0833b6-8a2b-4420-b17d-ca9abec12b2f" providerId="ADAL" clId="{BF5F51BF-30E5-4DDA-8C36-C34994B3B70C}" dt="2023-10-31T17:01:49.424" v="253" actId="478"/>
          <ac:picMkLst>
            <pc:docMk/>
            <pc:sldMk cId="90444202" sldId="691"/>
            <ac:picMk id="3" creationId="{81C03AC0-9C43-CA3D-7BD9-C1343B1818EA}"/>
          </ac:picMkLst>
        </pc:picChg>
        <pc:picChg chg="add mod ord">
          <ac:chgData name="William SaintAmour" userId="3a0833b6-8a2b-4420-b17d-ca9abec12b2f" providerId="ADAL" clId="{BF5F51BF-30E5-4DDA-8C36-C34994B3B70C}" dt="2023-10-31T17:01:47.407" v="251" actId="1038"/>
          <ac:picMkLst>
            <pc:docMk/>
            <pc:sldMk cId="90444202" sldId="691"/>
            <ac:picMk id="9" creationId="{5FDA87D1-BABD-C285-401A-BC62B0CEFF24}"/>
          </ac:picMkLst>
        </pc:picChg>
        <pc:picChg chg="del">
          <ac:chgData name="William SaintAmour" userId="3a0833b6-8a2b-4420-b17d-ca9abec12b2f" providerId="ADAL" clId="{BF5F51BF-30E5-4DDA-8C36-C34994B3B70C}" dt="2023-10-31T17:01:34.766" v="245" actId="478"/>
          <ac:picMkLst>
            <pc:docMk/>
            <pc:sldMk cId="90444202" sldId="691"/>
            <ac:picMk id="10" creationId="{053FA687-2E9A-F888-A2E5-7A45EDC78B52}"/>
          </ac:picMkLst>
        </pc:picChg>
        <pc:picChg chg="add mod">
          <ac:chgData name="William SaintAmour" userId="3a0833b6-8a2b-4420-b17d-ca9abec12b2f" providerId="ADAL" clId="{BF5F51BF-30E5-4DDA-8C36-C34994B3B70C}" dt="2023-10-31T17:02:03.486" v="255" actId="1076"/>
          <ac:picMkLst>
            <pc:docMk/>
            <pc:sldMk cId="90444202" sldId="691"/>
            <ac:picMk id="11" creationId="{A6BDFBDC-A779-7491-CF9A-3DF3F3BF0BAB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2:55.776" v="304" actId="1036"/>
        <pc:sldMkLst>
          <pc:docMk/>
          <pc:sldMk cId="3146795139" sldId="702"/>
        </pc:sldMkLst>
        <pc:spChg chg="mod">
          <ac:chgData name="William SaintAmour" userId="3a0833b6-8a2b-4420-b17d-ca9abec12b2f" providerId="ADAL" clId="{BF5F51BF-30E5-4DDA-8C36-C34994B3B70C}" dt="2023-10-31T17:02:46.962" v="280" actId="1038"/>
          <ac:spMkLst>
            <pc:docMk/>
            <pc:sldMk cId="3146795139" sldId="702"/>
            <ac:spMk id="2" creationId="{B908EBBF-BCE5-B4F5-D5EF-83289695B29F}"/>
          </ac:spMkLst>
        </pc:spChg>
        <pc:spChg chg="mod">
          <ac:chgData name="William SaintAmour" userId="3a0833b6-8a2b-4420-b17d-ca9abec12b2f" providerId="ADAL" clId="{BF5F51BF-30E5-4DDA-8C36-C34994B3B70C}" dt="2023-10-31T15:50:41.511" v="240" actId="207"/>
          <ac:spMkLst>
            <pc:docMk/>
            <pc:sldMk cId="3146795139" sldId="70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2:55.776" v="304" actId="1036"/>
          <ac:spMkLst>
            <pc:docMk/>
            <pc:sldMk cId="3146795139" sldId="702"/>
            <ac:spMk id="8" creationId="{5CF630F7-6BA0-2FCC-0E5F-467B17CF7BF8}"/>
          </ac:spMkLst>
        </pc:spChg>
        <pc:picChg chg="del">
          <ac:chgData name="William SaintAmour" userId="3a0833b6-8a2b-4420-b17d-ca9abec12b2f" providerId="ADAL" clId="{BF5F51BF-30E5-4DDA-8C36-C34994B3B70C}" dt="2023-10-31T15:48:54.227" v="234" actId="478"/>
          <ac:picMkLst>
            <pc:docMk/>
            <pc:sldMk cId="3146795139" sldId="702"/>
            <ac:picMk id="3" creationId="{CC487514-DD1E-4946-4CD1-8FAE63DBAD33}"/>
          </ac:picMkLst>
        </pc:picChg>
        <pc:picChg chg="del">
          <ac:chgData name="William SaintAmour" userId="3a0833b6-8a2b-4420-b17d-ca9abec12b2f" providerId="ADAL" clId="{BF5F51BF-30E5-4DDA-8C36-C34994B3B70C}" dt="2023-10-31T15:48:28.961" v="202" actId="478"/>
          <ac:picMkLst>
            <pc:docMk/>
            <pc:sldMk cId="3146795139" sldId="702"/>
            <ac:picMk id="5" creationId="{49DC3252-4B8E-5CC7-7C10-C604FC013833}"/>
          </ac:picMkLst>
        </pc:picChg>
        <pc:picChg chg="add del mod ord">
          <ac:chgData name="William SaintAmour" userId="3a0833b6-8a2b-4420-b17d-ca9abec12b2f" providerId="ADAL" clId="{BF5F51BF-30E5-4DDA-8C36-C34994B3B70C}" dt="2023-10-31T17:02:27.712" v="256" actId="478"/>
          <ac:picMkLst>
            <pc:docMk/>
            <pc:sldMk cId="3146795139" sldId="702"/>
            <ac:picMk id="10" creationId="{E5EEB12E-DBBD-CD0B-2CA0-0FA6A295D12D}"/>
          </ac:picMkLst>
        </pc:picChg>
        <pc:picChg chg="add del mod">
          <ac:chgData name="William SaintAmour" userId="3a0833b6-8a2b-4420-b17d-ca9abec12b2f" providerId="ADAL" clId="{BF5F51BF-30E5-4DDA-8C36-C34994B3B70C}" dt="2023-10-31T15:49:33.474" v="237" actId="478"/>
          <ac:picMkLst>
            <pc:docMk/>
            <pc:sldMk cId="3146795139" sldId="702"/>
            <ac:picMk id="11" creationId="{1C6BA595-4C11-C96C-1C4B-B1D9708878FF}"/>
          </ac:picMkLst>
        </pc:picChg>
        <pc:picChg chg="add mod">
          <ac:chgData name="William SaintAmour" userId="3a0833b6-8a2b-4420-b17d-ca9abec12b2f" providerId="ADAL" clId="{BF5F51BF-30E5-4DDA-8C36-C34994B3B70C}" dt="2023-10-31T15:50:35.043" v="239" actId="1076"/>
          <ac:picMkLst>
            <pc:docMk/>
            <pc:sldMk cId="3146795139" sldId="702"/>
            <ac:picMk id="12" creationId="{9E9C1626-7751-0D25-430C-31FD4471D0D3}"/>
          </ac:picMkLst>
        </pc:picChg>
        <pc:picChg chg="add mod ord">
          <ac:chgData name="William SaintAmour" userId="3a0833b6-8a2b-4420-b17d-ca9abec12b2f" providerId="ADAL" clId="{BF5F51BF-30E5-4DDA-8C36-C34994B3B70C}" dt="2023-10-31T17:02:37.302" v="263" actId="171"/>
          <ac:picMkLst>
            <pc:docMk/>
            <pc:sldMk cId="3146795139" sldId="702"/>
            <ac:picMk id="14" creationId="{09505161-3656-C1DC-6679-BE3A9CD4F1A3}"/>
          </ac:picMkLst>
        </pc:picChg>
      </pc:sldChg>
      <pc:sldChg chg="addSp delSp modSp mod ord">
        <pc:chgData name="William SaintAmour" userId="3a0833b6-8a2b-4420-b17d-ca9abec12b2f" providerId="ADAL" clId="{BF5F51BF-30E5-4DDA-8C36-C34994B3B70C}" dt="2023-10-31T17:11:58.504" v="696" actId="207"/>
        <pc:sldMkLst>
          <pc:docMk/>
          <pc:sldMk cId="150577073" sldId="706"/>
        </pc:sldMkLst>
        <pc:spChg chg="mod">
          <ac:chgData name="William SaintAmour" userId="3a0833b6-8a2b-4420-b17d-ca9abec12b2f" providerId="ADAL" clId="{BF5F51BF-30E5-4DDA-8C36-C34994B3B70C}" dt="2023-10-31T17:11:34.939" v="657" actId="1038"/>
          <ac:spMkLst>
            <pc:docMk/>
            <pc:sldMk cId="150577073" sldId="706"/>
            <ac:spMk id="2" creationId="{80A49DA0-F886-FEF5-8C21-65A194C80CFB}"/>
          </ac:spMkLst>
        </pc:spChg>
        <pc:spChg chg="mod">
          <ac:chgData name="William SaintAmour" userId="3a0833b6-8a2b-4420-b17d-ca9abec12b2f" providerId="ADAL" clId="{BF5F51BF-30E5-4DDA-8C36-C34994B3B70C}" dt="2023-10-31T17:11:58.504" v="696" actId="207"/>
          <ac:spMkLst>
            <pc:docMk/>
            <pc:sldMk cId="150577073" sldId="706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1:45.848" v="695" actId="1035"/>
          <ac:spMkLst>
            <pc:docMk/>
            <pc:sldMk cId="150577073" sldId="706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1:41.964" v="678" actId="1038"/>
          <ac:spMkLst>
            <pc:docMk/>
            <pc:sldMk cId="150577073" sldId="706"/>
            <ac:spMk id="8" creationId="{DED3D2AF-C4B2-4710-C2FE-7F197F15CD07}"/>
          </ac:spMkLst>
        </pc:spChg>
        <pc:picChg chg="add mod">
          <ac:chgData name="William SaintAmour" userId="3a0833b6-8a2b-4420-b17d-ca9abec12b2f" providerId="ADAL" clId="{BF5F51BF-30E5-4DDA-8C36-C34994B3B70C}" dt="2023-10-31T17:11:30.124" v="645" actId="1036"/>
          <ac:picMkLst>
            <pc:docMk/>
            <pc:sldMk cId="150577073" sldId="706"/>
            <ac:picMk id="3" creationId="{76ED1E78-BFF9-07AA-3A2C-621CC19715AF}"/>
          </ac:picMkLst>
        </pc:picChg>
        <pc:picChg chg="del">
          <ac:chgData name="William SaintAmour" userId="3a0833b6-8a2b-4420-b17d-ca9abec12b2f" providerId="ADAL" clId="{BF5F51BF-30E5-4DDA-8C36-C34994B3B70C}" dt="2023-10-31T17:10:44.677" v="607" actId="478"/>
          <ac:picMkLst>
            <pc:docMk/>
            <pc:sldMk cId="150577073" sldId="706"/>
            <ac:picMk id="5" creationId="{310086B6-07A2-AD75-8B66-2744063E1F6D}"/>
          </ac:picMkLst>
        </pc:picChg>
        <pc:picChg chg="del">
          <ac:chgData name="William SaintAmour" userId="3a0833b6-8a2b-4420-b17d-ca9abec12b2f" providerId="ADAL" clId="{BF5F51BF-30E5-4DDA-8C36-C34994B3B70C}" dt="2023-10-31T17:10:46.125" v="608" actId="478"/>
          <ac:picMkLst>
            <pc:docMk/>
            <pc:sldMk cId="150577073" sldId="706"/>
            <ac:picMk id="9" creationId="{958CF9AB-E7A6-466A-7173-ECEEF7CC4528}"/>
          </ac:picMkLst>
        </pc:picChg>
        <pc:picChg chg="add mod ord">
          <ac:chgData name="William SaintAmour" userId="3a0833b6-8a2b-4420-b17d-ca9abec12b2f" providerId="ADAL" clId="{BF5F51BF-30E5-4DDA-8C36-C34994B3B70C}" dt="2023-10-31T17:11:23.640" v="613" actId="167"/>
          <ac:picMkLst>
            <pc:docMk/>
            <pc:sldMk cId="150577073" sldId="706"/>
            <ac:picMk id="11" creationId="{5B03078D-FAAE-9EBA-60AC-CE2F54C35049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13:50.629" v="819" actId="207"/>
        <pc:sldMkLst>
          <pc:docMk/>
          <pc:sldMk cId="3665743293" sldId="707"/>
        </pc:sldMkLst>
        <pc:spChg chg="mod">
          <ac:chgData name="William SaintAmour" userId="3a0833b6-8a2b-4420-b17d-ca9abec12b2f" providerId="ADAL" clId="{BF5F51BF-30E5-4DDA-8C36-C34994B3B70C}" dt="2023-10-31T17:13:40.210" v="798" actId="1037"/>
          <ac:spMkLst>
            <pc:docMk/>
            <pc:sldMk cId="3665743293" sldId="707"/>
            <ac:spMk id="2" creationId="{C99A5523-CF64-3442-CDA5-E91EED9CEE13}"/>
          </ac:spMkLst>
        </pc:spChg>
        <pc:spChg chg="mod">
          <ac:chgData name="William SaintAmour" userId="3a0833b6-8a2b-4420-b17d-ca9abec12b2f" providerId="ADAL" clId="{BF5F51BF-30E5-4DDA-8C36-C34994B3B70C}" dt="2023-10-31T17:13:50.629" v="819" actId="207"/>
          <ac:spMkLst>
            <pc:docMk/>
            <pc:sldMk cId="3665743293" sldId="707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3:44.758" v="818" actId="1035"/>
          <ac:spMkLst>
            <pc:docMk/>
            <pc:sldMk cId="3665743293" sldId="707"/>
            <ac:spMk id="8" creationId="{0E740E86-956B-42CC-77A0-0C7CD18DDFA7}"/>
          </ac:spMkLst>
        </pc:spChg>
        <pc:picChg chg="del">
          <ac:chgData name="William SaintAmour" userId="3a0833b6-8a2b-4420-b17d-ca9abec12b2f" providerId="ADAL" clId="{BF5F51BF-30E5-4DDA-8C36-C34994B3B70C}" dt="2023-10-31T17:13:17.050" v="768" actId="478"/>
          <ac:picMkLst>
            <pc:docMk/>
            <pc:sldMk cId="3665743293" sldId="707"/>
            <ac:picMk id="3" creationId="{F07CAA3D-2BB1-EE68-D70E-B55BCB6536E5}"/>
          </ac:picMkLst>
        </pc:picChg>
        <pc:picChg chg="add mod ord">
          <ac:chgData name="William SaintAmour" userId="3a0833b6-8a2b-4420-b17d-ca9abec12b2f" providerId="ADAL" clId="{BF5F51BF-30E5-4DDA-8C36-C34994B3B70C}" dt="2023-10-31T17:13:15.404" v="767" actId="1036"/>
          <ac:picMkLst>
            <pc:docMk/>
            <pc:sldMk cId="3665743293" sldId="707"/>
            <ac:picMk id="9" creationId="{955526AB-52F5-7204-4031-873277017D93}"/>
          </ac:picMkLst>
        </pc:picChg>
        <pc:picChg chg="del">
          <ac:chgData name="William SaintAmour" userId="3a0833b6-8a2b-4420-b17d-ca9abec12b2f" providerId="ADAL" clId="{BF5F51BF-30E5-4DDA-8C36-C34994B3B70C}" dt="2023-10-31T17:13:04.667" v="759" actId="478"/>
          <ac:picMkLst>
            <pc:docMk/>
            <pc:sldMk cId="3665743293" sldId="707"/>
            <ac:picMk id="10" creationId="{091AFEC3-8202-5999-45B3-9BDDDAA0D4A6}"/>
          </ac:picMkLst>
        </pc:picChg>
        <pc:picChg chg="add mod">
          <ac:chgData name="William SaintAmour" userId="3a0833b6-8a2b-4420-b17d-ca9abec12b2f" providerId="ADAL" clId="{BF5F51BF-30E5-4DDA-8C36-C34994B3B70C}" dt="2023-10-31T17:13:32.094" v="770" actId="1076"/>
          <ac:picMkLst>
            <pc:docMk/>
            <pc:sldMk cId="3665743293" sldId="707"/>
            <ac:picMk id="11" creationId="{77AA2B54-951B-E194-BA64-CC5CD814E676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07:24.238" v="518" actId="207"/>
        <pc:sldMkLst>
          <pc:docMk/>
          <pc:sldMk cId="2890801506" sldId="708"/>
        </pc:sldMkLst>
        <pc:spChg chg="mod">
          <ac:chgData name="William SaintAmour" userId="3a0833b6-8a2b-4420-b17d-ca9abec12b2f" providerId="ADAL" clId="{BF5F51BF-30E5-4DDA-8C36-C34994B3B70C}" dt="2023-10-31T17:06:56.869" v="482" actId="1037"/>
          <ac:spMkLst>
            <pc:docMk/>
            <pc:sldMk cId="2890801506" sldId="708"/>
            <ac:spMk id="2" creationId="{CCDFB057-56A8-8937-5B6F-13D11223F792}"/>
          </ac:spMkLst>
        </pc:spChg>
        <pc:spChg chg="mod">
          <ac:chgData name="William SaintAmour" userId="3a0833b6-8a2b-4420-b17d-ca9abec12b2f" providerId="ADAL" clId="{BF5F51BF-30E5-4DDA-8C36-C34994B3B70C}" dt="2023-10-31T17:07:24.238" v="518" actId="207"/>
          <ac:spMkLst>
            <pc:docMk/>
            <pc:sldMk cId="2890801506" sldId="708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07:02.420" v="504" actId="1035"/>
          <ac:spMkLst>
            <pc:docMk/>
            <pc:sldMk cId="2890801506" sldId="708"/>
            <ac:spMk id="8" creationId="{A772C6E0-37BD-3473-27EA-9B21643A623E}"/>
          </ac:spMkLst>
        </pc:spChg>
        <pc:picChg chg="del">
          <ac:chgData name="William SaintAmour" userId="3a0833b6-8a2b-4420-b17d-ca9abec12b2f" providerId="ADAL" clId="{BF5F51BF-30E5-4DDA-8C36-C34994B3B70C}" dt="2023-10-31T17:06:34.448" v="465" actId="478"/>
          <ac:picMkLst>
            <pc:docMk/>
            <pc:sldMk cId="2890801506" sldId="708"/>
            <ac:picMk id="3" creationId="{0DBF0F30-7F03-7746-1B58-988C1DD71C01}"/>
          </ac:picMkLst>
        </pc:picChg>
        <pc:picChg chg="add mod ord">
          <ac:chgData name="William SaintAmour" userId="3a0833b6-8a2b-4420-b17d-ca9abec12b2f" providerId="ADAL" clId="{BF5F51BF-30E5-4DDA-8C36-C34994B3B70C}" dt="2023-10-31T17:06:32.332" v="464" actId="167"/>
          <ac:picMkLst>
            <pc:docMk/>
            <pc:sldMk cId="2890801506" sldId="708"/>
            <ac:picMk id="9" creationId="{F24EE8AC-2129-EF3E-E07C-1931F2DA426C}"/>
          </ac:picMkLst>
        </pc:picChg>
        <pc:picChg chg="del">
          <ac:chgData name="William SaintAmour" userId="3a0833b6-8a2b-4420-b17d-ca9abec12b2f" providerId="ADAL" clId="{BF5F51BF-30E5-4DDA-8C36-C34994B3B70C}" dt="2023-10-31T17:06:21.871" v="460" actId="478"/>
          <ac:picMkLst>
            <pc:docMk/>
            <pc:sldMk cId="2890801506" sldId="708"/>
            <ac:picMk id="10" creationId="{6F5968F8-1E6D-7C3E-28A7-AA1FB545106A}"/>
          </ac:picMkLst>
        </pc:picChg>
        <pc:picChg chg="add mod">
          <ac:chgData name="William SaintAmour" userId="3a0833b6-8a2b-4420-b17d-ca9abec12b2f" providerId="ADAL" clId="{BF5F51BF-30E5-4DDA-8C36-C34994B3B70C}" dt="2023-10-31T17:06:49.652" v="467" actId="1076"/>
          <ac:picMkLst>
            <pc:docMk/>
            <pc:sldMk cId="2890801506" sldId="708"/>
            <ac:picMk id="11" creationId="{EACBCA31-0EA0-A911-BBCB-947F7D1964D4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18:45.090" v="996" actId="207"/>
        <pc:sldMkLst>
          <pc:docMk/>
          <pc:sldMk cId="3211919960" sldId="712"/>
        </pc:sldMkLst>
        <pc:spChg chg="mod">
          <ac:chgData name="William SaintAmour" userId="3a0833b6-8a2b-4420-b17d-ca9abec12b2f" providerId="ADAL" clId="{BF5F51BF-30E5-4DDA-8C36-C34994B3B70C}" dt="2023-10-31T17:18:05.976" v="992" actId="1036"/>
          <ac:spMkLst>
            <pc:docMk/>
            <pc:sldMk cId="3211919960" sldId="712"/>
            <ac:spMk id="2" creationId="{2A3DE510-3E8A-93B9-5D79-ADA58FEC10C1}"/>
          </ac:spMkLst>
        </pc:spChg>
        <pc:spChg chg="mod">
          <ac:chgData name="William SaintAmour" userId="3a0833b6-8a2b-4420-b17d-ca9abec12b2f" providerId="ADAL" clId="{BF5F51BF-30E5-4DDA-8C36-C34994B3B70C}" dt="2023-10-31T17:18:45.090" v="996" actId="207"/>
          <ac:spMkLst>
            <pc:docMk/>
            <pc:sldMk cId="3211919960" sldId="71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7:58.954" v="975" actId="1038"/>
          <ac:spMkLst>
            <pc:docMk/>
            <pc:sldMk cId="3211919960" sldId="712"/>
            <ac:spMk id="8" creationId="{9A76D1B8-54DA-DB18-0A15-9F76374CA14D}"/>
          </ac:spMkLst>
        </pc:spChg>
        <pc:picChg chg="del">
          <ac:chgData name="William SaintAmour" userId="3a0833b6-8a2b-4420-b17d-ca9abec12b2f" providerId="ADAL" clId="{BF5F51BF-30E5-4DDA-8C36-C34994B3B70C}" dt="2023-10-31T17:18:19.065" v="993" actId="478"/>
          <ac:picMkLst>
            <pc:docMk/>
            <pc:sldMk cId="3211919960" sldId="712"/>
            <ac:picMk id="3" creationId="{5CC8D9DD-C725-0AF4-A33F-0DEE0CB17A83}"/>
          </ac:picMkLst>
        </pc:picChg>
        <pc:picChg chg="del">
          <ac:chgData name="William SaintAmour" userId="3a0833b6-8a2b-4420-b17d-ca9abec12b2f" providerId="ADAL" clId="{BF5F51BF-30E5-4DDA-8C36-C34994B3B70C}" dt="2023-10-31T17:17:26.033" v="940" actId="478"/>
          <ac:picMkLst>
            <pc:docMk/>
            <pc:sldMk cId="3211919960" sldId="712"/>
            <ac:picMk id="5" creationId="{7D83086D-53DE-1C28-20D8-2D69AA6C47F7}"/>
          </ac:picMkLst>
        </pc:picChg>
        <pc:picChg chg="add mod ord">
          <ac:chgData name="William SaintAmour" userId="3a0833b6-8a2b-4420-b17d-ca9abec12b2f" providerId="ADAL" clId="{BF5F51BF-30E5-4DDA-8C36-C34994B3B70C}" dt="2023-10-31T17:17:47.493" v="943" actId="167"/>
          <ac:picMkLst>
            <pc:docMk/>
            <pc:sldMk cId="3211919960" sldId="712"/>
            <ac:picMk id="10" creationId="{2A750BBD-C90F-B4DC-57AD-AC9D5E7B1A61}"/>
          </ac:picMkLst>
        </pc:picChg>
        <pc:picChg chg="add mod">
          <ac:chgData name="William SaintAmour" userId="3a0833b6-8a2b-4420-b17d-ca9abec12b2f" providerId="ADAL" clId="{BF5F51BF-30E5-4DDA-8C36-C34994B3B70C}" dt="2023-10-31T17:18:36.359" v="995" actId="1076"/>
          <ac:picMkLst>
            <pc:docMk/>
            <pc:sldMk cId="3211919960" sldId="712"/>
            <ac:picMk id="11" creationId="{04224D73-B37A-AFAD-ADA3-270E1D817103}"/>
          </ac:picMkLst>
        </pc:picChg>
      </pc:sldChg>
      <pc:sldChg chg="del">
        <pc:chgData name="William SaintAmour" userId="3a0833b6-8a2b-4420-b17d-ca9abec12b2f" providerId="ADAL" clId="{BF5F51BF-30E5-4DDA-8C36-C34994B3B70C}" dt="2023-10-31T15:47:05.262" v="201" actId="2696"/>
        <pc:sldMkLst>
          <pc:docMk/>
          <pc:sldMk cId="2458311074" sldId="736"/>
        </pc:sldMkLst>
      </pc:sldChg>
      <pc:sldChg chg="modSp mod">
        <pc:chgData name="William SaintAmour" userId="3a0833b6-8a2b-4420-b17d-ca9abec12b2f" providerId="ADAL" clId="{BF5F51BF-30E5-4DDA-8C36-C34994B3B70C}" dt="2023-10-31T18:06:45.058" v="2274" actId="113"/>
        <pc:sldMkLst>
          <pc:docMk/>
          <pc:sldMk cId="3357586797" sldId="737"/>
        </pc:sldMkLst>
        <pc:spChg chg="mod">
          <ac:chgData name="William SaintAmour" userId="3a0833b6-8a2b-4420-b17d-ca9abec12b2f" providerId="ADAL" clId="{BF5F51BF-30E5-4DDA-8C36-C34994B3B70C}" dt="2023-10-31T18:06:45.058" v="2274" actId="113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William SaintAmour" userId="3a0833b6-8a2b-4420-b17d-ca9abec12b2f" providerId="ADAL" clId="{BF5F51BF-30E5-4DDA-8C36-C34994B3B70C}" dt="2023-10-31T17:05:42.803" v="441" actId="2711"/>
          <ac:spMkLst>
            <pc:docMk/>
            <pc:sldMk cId="3357586797" sldId="73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BF5F51BF-30E5-4DDA-8C36-C34994B3B70C}" dt="2023-10-31T17:05:49.453" v="458" actId="1037"/>
          <ac:picMkLst>
            <pc:docMk/>
            <pc:sldMk cId="3357586797" sldId="737"/>
            <ac:picMk id="9" creationId="{88557571-188B-AAE1-B15F-D86D82A4F9F4}"/>
          </ac:picMkLst>
        </pc:picChg>
      </pc:sldChg>
      <pc:sldChg chg="modSp mod">
        <pc:chgData name="William SaintAmour" userId="3a0833b6-8a2b-4420-b17d-ca9abec12b2f" providerId="ADAL" clId="{BF5F51BF-30E5-4DDA-8C36-C34994B3B70C}" dt="2023-10-31T18:05:46.513" v="2268" actId="20577"/>
        <pc:sldMkLst>
          <pc:docMk/>
          <pc:sldMk cId="3034794108" sldId="745"/>
        </pc:sldMkLst>
        <pc:spChg chg="mod">
          <ac:chgData name="William SaintAmour" userId="3a0833b6-8a2b-4420-b17d-ca9abec12b2f" providerId="ADAL" clId="{BF5F51BF-30E5-4DDA-8C36-C34994B3B70C}" dt="2023-10-31T18:05:46.513" v="2268" actId="20577"/>
          <ac:spMkLst>
            <pc:docMk/>
            <pc:sldMk cId="3034794108" sldId="745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3:16.112" v="1128" actId="1037"/>
          <ac:picMkLst>
            <pc:docMk/>
            <pc:sldMk cId="3034794108" sldId="745"/>
            <ac:picMk id="2" creationId="{DF6BC02A-F4A3-DD51-A3E1-DAF00CA3616A}"/>
          </ac:picMkLst>
        </pc:picChg>
      </pc:sldChg>
      <pc:sldChg chg="modSp mod">
        <pc:chgData name="William SaintAmour" userId="3a0833b6-8a2b-4420-b17d-ca9abec12b2f" providerId="ADAL" clId="{BF5F51BF-30E5-4DDA-8C36-C34994B3B70C}" dt="2023-10-31T18:05:08.765" v="2255" actId="20577"/>
        <pc:sldMkLst>
          <pc:docMk/>
          <pc:sldMk cId="1763249247" sldId="747"/>
        </pc:sldMkLst>
        <pc:spChg chg="mod">
          <ac:chgData name="William SaintAmour" userId="3a0833b6-8a2b-4420-b17d-ca9abec12b2f" providerId="ADAL" clId="{BF5F51BF-30E5-4DDA-8C36-C34994B3B70C}" dt="2023-10-31T18:05:08.765" v="2255" actId="20577"/>
          <ac:spMkLst>
            <pc:docMk/>
            <pc:sldMk cId="1763249247" sldId="747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2:13.476" v="1109" actId="1037"/>
          <ac:picMkLst>
            <pc:docMk/>
            <pc:sldMk cId="1763249247" sldId="747"/>
            <ac:picMk id="5" creationId="{4385CCD6-54D8-7B83-958F-5FA86B565D94}"/>
          </ac:picMkLst>
        </pc:picChg>
      </pc:sldChg>
      <pc:sldChg chg="modSp mod">
        <pc:chgData name="William SaintAmour" userId="3a0833b6-8a2b-4420-b17d-ca9abec12b2f" providerId="ADAL" clId="{BF5F51BF-30E5-4DDA-8C36-C34994B3B70C}" dt="2023-10-31T17:44:36.815" v="1182" actId="403"/>
        <pc:sldMkLst>
          <pc:docMk/>
          <pc:sldMk cId="2499521638" sldId="758"/>
        </pc:sldMkLst>
        <pc:spChg chg="mod">
          <ac:chgData name="William SaintAmour" userId="3a0833b6-8a2b-4420-b17d-ca9abec12b2f" providerId="ADAL" clId="{BF5F51BF-30E5-4DDA-8C36-C34994B3B70C}" dt="2023-10-31T17:44:36.815" v="1182" actId="403"/>
          <ac:spMkLst>
            <pc:docMk/>
            <pc:sldMk cId="2499521638" sldId="75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09:37.029" v="538" actId="403"/>
        <pc:sldMkLst>
          <pc:docMk/>
          <pc:sldMk cId="671312838" sldId="759"/>
        </pc:sldMkLst>
        <pc:spChg chg="mod">
          <ac:chgData name="William SaintAmour" userId="3a0833b6-8a2b-4420-b17d-ca9abec12b2f" providerId="ADAL" clId="{BF5F51BF-30E5-4DDA-8C36-C34994B3B70C}" dt="2023-10-31T17:09:37.029" v="538" actId="403"/>
          <ac:spMkLst>
            <pc:docMk/>
            <pc:sldMk cId="671312838" sldId="759"/>
            <ac:spMk id="2" creationId="{73E8A7A6-EE5B-F6AC-E9A8-D5400400126E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2:52.044" v="738" actId="404"/>
        <pc:sldMkLst>
          <pc:docMk/>
          <pc:sldMk cId="391634532" sldId="760"/>
        </pc:sldMkLst>
        <pc:spChg chg="mod">
          <ac:chgData name="William SaintAmour" userId="3a0833b6-8a2b-4420-b17d-ca9abec12b2f" providerId="ADAL" clId="{BF5F51BF-30E5-4DDA-8C36-C34994B3B70C}" dt="2023-10-31T17:12:52.044" v="738" actId="404"/>
          <ac:spMkLst>
            <pc:docMk/>
            <pc:sldMk cId="391634532" sldId="760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3:59.036" v="822" actId="403"/>
        <pc:sldMkLst>
          <pc:docMk/>
          <pc:sldMk cId="333602875" sldId="761"/>
        </pc:sldMkLst>
        <pc:spChg chg="mod">
          <ac:chgData name="William SaintAmour" userId="3a0833b6-8a2b-4420-b17d-ca9abec12b2f" providerId="ADAL" clId="{BF5F51BF-30E5-4DDA-8C36-C34994B3B70C}" dt="2023-10-31T17:13:59.036" v="822" actId="403"/>
          <ac:spMkLst>
            <pc:docMk/>
            <pc:sldMk cId="333602875" sldId="761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20:54.245" v="1078" actId="403"/>
        <pc:sldMkLst>
          <pc:docMk/>
          <pc:sldMk cId="1535113667" sldId="762"/>
        </pc:sldMkLst>
        <pc:spChg chg="mod">
          <ac:chgData name="William SaintAmour" userId="3a0833b6-8a2b-4420-b17d-ca9abec12b2f" providerId="ADAL" clId="{BF5F51BF-30E5-4DDA-8C36-C34994B3B70C}" dt="2023-10-31T17:20:54.245" v="1078" actId="403"/>
          <ac:spMkLst>
            <pc:docMk/>
            <pc:sldMk cId="1535113667" sldId="762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BF5F51BF-30E5-4DDA-8C36-C34994B3B70C}" dt="2023-10-31T17:15:15.889" v="864" actId="207"/>
        <pc:sldMkLst>
          <pc:docMk/>
          <pc:sldMk cId="1035761401" sldId="770"/>
        </pc:sldMkLst>
        <pc:spChg chg="mod">
          <ac:chgData name="William SaintAmour" userId="3a0833b6-8a2b-4420-b17d-ca9abec12b2f" providerId="ADAL" clId="{BF5F51BF-30E5-4DDA-8C36-C34994B3B70C}" dt="2023-10-31T17:14:48.002" v="838" actId="1037"/>
          <ac:spMkLst>
            <pc:docMk/>
            <pc:sldMk cId="1035761401" sldId="770"/>
            <ac:spMk id="3" creationId="{691A3F67-8E8B-C18B-66D8-6925F0223DB8}"/>
          </ac:spMkLst>
        </pc:spChg>
        <pc:spChg chg="mod">
          <ac:chgData name="William SaintAmour" userId="3a0833b6-8a2b-4420-b17d-ca9abec12b2f" providerId="ADAL" clId="{BF5F51BF-30E5-4DDA-8C36-C34994B3B70C}" dt="2023-10-31T17:15:15.889" v="864" actId="207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4:53.241" v="861" actId="1037"/>
          <ac:spMkLst>
            <pc:docMk/>
            <pc:sldMk cId="1035761401" sldId="770"/>
            <ac:spMk id="8" creationId="{2263D785-DC56-CFCF-07AD-AEC51DAF83FB}"/>
          </ac:spMkLst>
        </pc:spChg>
        <pc:picChg chg="del">
          <ac:chgData name="William SaintAmour" userId="3a0833b6-8a2b-4420-b17d-ca9abec12b2f" providerId="ADAL" clId="{BF5F51BF-30E5-4DDA-8C36-C34994B3B70C}" dt="2023-10-31T17:14:04.812" v="823" actId="478"/>
          <ac:picMkLst>
            <pc:docMk/>
            <pc:sldMk cId="1035761401" sldId="770"/>
            <ac:picMk id="2" creationId="{348F0FBF-0CA5-03FD-D183-065CCB69BB9D}"/>
          </ac:picMkLst>
        </pc:picChg>
        <pc:picChg chg="add mod ord">
          <ac:chgData name="William SaintAmour" userId="3a0833b6-8a2b-4420-b17d-ca9abec12b2f" providerId="ADAL" clId="{BF5F51BF-30E5-4DDA-8C36-C34994B3B70C}" dt="2023-10-31T17:14:41.035" v="827" actId="167"/>
          <ac:picMkLst>
            <pc:docMk/>
            <pc:sldMk cId="1035761401" sldId="770"/>
            <ac:picMk id="9" creationId="{C4B2F300-DF02-A6F7-2D06-F97F09301900}"/>
          </ac:picMkLst>
        </pc:picChg>
        <pc:picChg chg="del">
          <ac:chgData name="William SaintAmour" userId="3a0833b6-8a2b-4420-b17d-ca9abec12b2f" providerId="ADAL" clId="{BF5F51BF-30E5-4DDA-8C36-C34994B3B70C}" dt="2023-10-31T17:14:06.931" v="824" actId="478"/>
          <ac:picMkLst>
            <pc:docMk/>
            <pc:sldMk cId="1035761401" sldId="770"/>
            <ac:picMk id="10" creationId="{E58CD39C-8779-85B3-35A6-32189B21154F}"/>
          </ac:picMkLst>
        </pc:picChg>
        <pc:picChg chg="add mod">
          <ac:chgData name="William SaintAmour" userId="3a0833b6-8a2b-4420-b17d-ca9abec12b2f" providerId="ADAL" clId="{BF5F51BF-30E5-4DDA-8C36-C34994B3B70C}" dt="2023-10-31T17:15:12.454" v="863" actId="1076"/>
          <ac:picMkLst>
            <pc:docMk/>
            <pc:sldMk cId="1035761401" sldId="770"/>
            <ac:picMk id="11" creationId="{F32B39A5-C921-8AF5-0FB3-383B11466F3C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20:30.682" v="1060" actId="1076"/>
        <pc:sldMkLst>
          <pc:docMk/>
          <pc:sldMk cId="1993068425" sldId="771"/>
        </pc:sldMkLst>
        <pc:spChg chg="mod">
          <ac:chgData name="William SaintAmour" userId="3a0833b6-8a2b-4420-b17d-ca9abec12b2f" providerId="ADAL" clId="{BF5F51BF-30E5-4DDA-8C36-C34994B3B70C}" dt="2023-10-31T17:20:07.191" v="1035" actId="1038"/>
          <ac:spMkLst>
            <pc:docMk/>
            <pc:sldMk cId="1993068425" sldId="771"/>
            <ac:spMk id="2" creationId="{9ADD8331-FCB3-83A3-B3B7-09415808706D}"/>
          </ac:spMkLst>
        </pc:spChg>
        <pc:spChg chg="mod">
          <ac:chgData name="William SaintAmour" userId="3a0833b6-8a2b-4420-b17d-ca9abec12b2f" providerId="ADAL" clId="{BF5F51BF-30E5-4DDA-8C36-C34994B3B70C}" dt="2023-10-31T17:19:25.220" v="1005" actId="207"/>
          <ac:spMkLst>
            <pc:docMk/>
            <pc:sldMk cId="1993068425" sldId="771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20:13.359" v="1058" actId="1037"/>
          <ac:spMkLst>
            <pc:docMk/>
            <pc:sldMk cId="1993068425" sldId="771"/>
            <ac:spMk id="8" creationId="{BB119CDD-B3CA-A98A-9D9A-74080CE01BD0}"/>
          </ac:spMkLst>
        </pc:spChg>
        <pc:picChg chg="del">
          <ac:chgData name="William SaintAmour" userId="3a0833b6-8a2b-4420-b17d-ca9abec12b2f" providerId="ADAL" clId="{BF5F51BF-30E5-4DDA-8C36-C34994B3B70C}" dt="2023-10-31T17:19:18.937" v="1003" actId="478"/>
          <ac:picMkLst>
            <pc:docMk/>
            <pc:sldMk cId="1993068425" sldId="771"/>
            <ac:picMk id="3" creationId="{D100EF87-05F6-4E21-4844-F357BD68D16C}"/>
          </ac:picMkLst>
        </pc:picChg>
        <pc:picChg chg="del">
          <ac:chgData name="William SaintAmour" userId="3a0833b6-8a2b-4420-b17d-ca9abec12b2f" providerId="ADAL" clId="{BF5F51BF-30E5-4DDA-8C36-C34994B3B70C}" dt="2023-10-31T17:19:19.513" v="1004" actId="478"/>
          <ac:picMkLst>
            <pc:docMk/>
            <pc:sldMk cId="1993068425" sldId="771"/>
            <ac:picMk id="5" creationId="{FA9217BB-1DB4-0161-74D8-AD48A75B964F}"/>
          </ac:picMkLst>
        </pc:picChg>
        <pc:picChg chg="add mod ord">
          <ac:chgData name="William SaintAmour" userId="3a0833b6-8a2b-4420-b17d-ca9abec12b2f" providerId="ADAL" clId="{BF5F51BF-30E5-4DDA-8C36-C34994B3B70C}" dt="2023-10-31T17:19:52.521" v="1020" actId="1038"/>
          <ac:picMkLst>
            <pc:docMk/>
            <pc:sldMk cId="1993068425" sldId="771"/>
            <ac:picMk id="10" creationId="{E1B43FF9-7108-37DD-53E2-BD70076AEE53}"/>
          </ac:picMkLst>
        </pc:picChg>
        <pc:picChg chg="add mod">
          <ac:chgData name="William SaintAmour" userId="3a0833b6-8a2b-4420-b17d-ca9abec12b2f" providerId="ADAL" clId="{BF5F51BF-30E5-4DDA-8C36-C34994B3B70C}" dt="2023-10-31T17:20:30.682" v="1060" actId="1076"/>
          <ac:picMkLst>
            <pc:docMk/>
            <pc:sldMk cId="1993068425" sldId="771"/>
            <ac:picMk id="11" creationId="{74F3961D-E8F8-5B8A-7B34-3EF9E8845470}"/>
          </ac:picMkLst>
        </pc:picChg>
      </pc:sldChg>
      <pc:sldChg chg="addSp delSp modSp mod">
        <pc:chgData name="William SaintAmour" userId="3a0833b6-8a2b-4420-b17d-ca9abec12b2f" providerId="ADAL" clId="{BF5F51BF-30E5-4DDA-8C36-C34994B3B70C}" dt="2023-10-31T17:22:04.471" v="1100" actId="1076"/>
        <pc:sldMkLst>
          <pc:docMk/>
          <pc:sldMk cId="3018375125" sldId="772"/>
        </pc:sldMkLst>
        <pc:spChg chg="mod">
          <ac:chgData name="William SaintAmour" userId="3a0833b6-8a2b-4420-b17d-ca9abec12b2f" providerId="ADAL" clId="{BF5F51BF-30E5-4DDA-8C36-C34994B3B70C}" dt="2023-10-31T17:21:01.658" v="1079" actId="207"/>
          <ac:spMkLst>
            <pc:docMk/>
            <pc:sldMk cId="3018375125" sldId="772"/>
            <ac:spMk id="4" creationId="{00B19D0B-3511-4B65-AC2B-06C3D08D5F4E}"/>
          </ac:spMkLst>
        </pc:spChg>
        <pc:picChg chg="del">
          <ac:chgData name="William SaintAmour" userId="3a0833b6-8a2b-4420-b17d-ca9abec12b2f" providerId="ADAL" clId="{BF5F51BF-30E5-4DDA-8C36-C34994B3B70C}" dt="2023-10-31T17:21:04.736" v="1081" actId="478"/>
          <ac:picMkLst>
            <pc:docMk/>
            <pc:sldMk cId="3018375125" sldId="772"/>
            <ac:picMk id="2" creationId="{E0C11F09-3821-CD57-FC64-4BABCB657C3A}"/>
          </ac:picMkLst>
        </pc:picChg>
        <pc:picChg chg="del">
          <ac:chgData name="William SaintAmour" userId="3a0833b6-8a2b-4420-b17d-ca9abec12b2f" providerId="ADAL" clId="{BF5F51BF-30E5-4DDA-8C36-C34994B3B70C}" dt="2023-10-31T17:21:03.984" v="1080" actId="478"/>
          <ac:picMkLst>
            <pc:docMk/>
            <pc:sldMk cId="3018375125" sldId="772"/>
            <ac:picMk id="3" creationId="{80620A19-7FA4-503E-38AA-6FBF55CC06E5}"/>
          </ac:picMkLst>
        </pc:picChg>
        <pc:picChg chg="add del mod ord">
          <ac:chgData name="William SaintAmour" userId="3a0833b6-8a2b-4420-b17d-ca9abec12b2f" providerId="ADAL" clId="{BF5F51BF-30E5-4DDA-8C36-C34994B3B70C}" dt="2023-10-31T17:21:38.058" v="1098" actId="167"/>
          <ac:picMkLst>
            <pc:docMk/>
            <pc:sldMk cId="3018375125" sldId="772"/>
            <ac:picMk id="10" creationId="{870180CB-BE90-82D7-D3DF-4A2C40256AFB}"/>
          </ac:picMkLst>
        </pc:picChg>
        <pc:picChg chg="add mod">
          <ac:chgData name="William SaintAmour" userId="3a0833b6-8a2b-4420-b17d-ca9abec12b2f" providerId="ADAL" clId="{BF5F51BF-30E5-4DDA-8C36-C34994B3B70C}" dt="2023-10-31T17:22:04.471" v="1100" actId="1076"/>
          <ac:picMkLst>
            <pc:docMk/>
            <pc:sldMk cId="3018375125" sldId="772"/>
            <ac:picMk id="11" creationId="{CAA72B61-00C0-42FE-8110-3F32439EACB5}"/>
          </ac:picMkLst>
        </pc:picChg>
      </pc:sldChg>
      <pc:sldChg chg="modSp mod">
        <pc:chgData name="William SaintAmour" userId="3a0833b6-8a2b-4420-b17d-ca9abec12b2f" providerId="ADAL" clId="{BF5F51BF-30E5-4DDA-8C36-C34994B3B70C}" dt="2023-10-31T18:03:32.831" v="2216" actId="207"/>
        <pc:sldMkLst>
          <pc:docMk/>
          <pc:sldMk cId="2310659406" sldId="773"/>
        </pc:sldMkLst>
        <pc:spChg chg="mod">
          <ac:chgData name="William SaintAmour" userId="3a0833b6-8a2b-4420-b17d-ca9abec12b2f" providerId="ADAL" clId="{BF5F51BF-30E5-4DDA-8C36-C34994B3B70C}" dt="2023-10-31T18:03:32.831" v="2216" actId="207"/>
          <ac:spMkLst>
            <pc:docMk/>
            <pc:sldMk cId="2310659406" sldId="773"/>
            <ac:spMk id="2" creationId="{00000000-0000-0000-0000-000000000000}"/>
          </ac:spMkLst>
        </pc:spChg>
        <pc:spChg chg="mod">
          <ac:chgData name="William SaintAmour" userId="3a0833b6-8a2b-4420-b17d-ca9abec12b2f" providerId="ADAL" clId="{BF5F51BF-30E5-4DDA-8C36-C34994B3B70C}" dt="2023-10-31T18:03:16.555" v="2215" actId="20577"/>
          <ac:spMkLst>
            <pc:docMk/>
            <pc:sldMk cId="2310659406" sldId="773"/>
            <ac:spMk id="3" creationId="{00000000-0000-0000-0000-000000000000}"/>
          </ac:spMkLst>
        </pc:spChg>
      </pc:sldChg>
      <pc:sldChg chg="modSp mod">
        <pc:chgData name="William SaintAmour" userId="3a0833b6-8a2b-4420-b17d-ca9abec12b2f" providerId="ADAL" clId="{BF5F51BF-30E5-4DDA-8C36-C34994B3B70C}" dt="2023-11-06T15:55:13.482" v="2289" actId="6549"/>
        <pc:sldMkLst>
          <pc:docMk/>
          <pc:sldMk cId="1551488990" sldId="774"/>
        </pc:sldMkLst>
        <pc:spChg chg="mod">
          <ac:chgData name="William SaintAmour" userId="3a0833b6-8a2b-4420-b17d-ca9abec12b2f" providerId="ADAL" clId="{BF5F51BF-30E5-4DDA-8C36-C34994B3B70C}" dt="2023-11-06T15:55:13.482" v="2289" actId="6549"/>
          <ac:spMkLst>
            <pc:docMk/>
            <pc:sldMk cId="1551488990" sldId="774"/>
            <ac:spMk id="3" creationId="{AA0B7A8B-0D7F-490E-9E27-28F02FC2E52C}"/>
          </ac:spMkLst>
        </pc:spChg>
        <pc:picChg chg="mod">
          <ac:chgData name="William SaintAmour" userId="3a0833b6-8a2b-4420-b17d-ca9abec12b2f" providerId="ADAL" clId="{BF5F51BF-30E5-4DDA-8C36-C34994B3B70C}" dt="2023-10-31T17:23:45.641" v="1142" actId="1037"/>
          <ac:picMkLst>
            <pc:docMk/>
            <pc:sldMk cId="1551488990" sldId="774"/>
            <ac:picMk id="5" creationId="{A1A3332F-7904-818E-E318-BE3091908905}"/>
          </ac:picMkLst>
        </pc:picChg>
      </pc:sldChg>
      <pc:sldChg chg="modSp mod ord">
        <pc:chgData name="William SaintAmour" userId="3a0833b6-8a2b-4420-b17d-ca9abec12b2f" providerId="ADAL" clId="{BF5F51BF-30E5-4DDA-8C36-C34994B3B70C}" dt="2023-10-31T17:18:57.748" v="999"/>
        <pc:sldMkLst>
          <pc:docMk/>
          <pc:sldMk cId="2771825497" sldId="775"/>
        </pc:sldMkLst>
        <pc:spChg chg="mod">
          <ac:chgData name="William SaintAmour" userId="3a0833b6-8a2b-4420-b17d-ca9abec12b2f" providerId="ADAL" clId="{BF5F51BF-30E5-4DDA-8C36-C34994B3B70C}" dt="2023-10-31T17:18:51.094" v="997" actId="403"/>
          <ac:spMkLst>
            <pc:docMk/>
            <pc:sldMk cId="2771825497" sldId="775"/>
            <ac:spMk id="6" creationId="{F4D83DAB-CDF9-648D-BDFE-477B9E4F4DFD}"/>
          </ac:spMkLst>
        </pc:spChg>
      </pc:sldChg>
      <pc:sldChg chg="modSp mod ord">
        <pc:chgData name="William SaintAmour" userId="3a0833b6-8a2b-4420-b17d-ca9abec12b2f" providerId="ADAL" clId="{BF5F51BF-30E5-4DDA-8C36-C34994B3B70C}" dt="2023-10-31T17:19:09.289" v="1002" actId="403"/>
        <pc:sldMkLst>
          <pc:docMk/>
          <pc:sldMk cId="44323535" sldId="776"/>
        </pc:sldMkLst>
        <pc:spChg chg="mod">
          <ac:chgData name="William SaintAmour" userId="3a0833b6-8a2b-4420-b17d-ca9abec12b2f" providerId="ADAL" clId="{BF5F51BF-30E5-4DDA-8C36-C34994B3B70C}" dt="2023-10-31T17:19:09.289" v="1002" actId="403"/>
          <ac:spMkLst>
            <pc:docMk/>
            <pc:sldMk cId="44323535" sldId="776"/>
            <ac:spMk id="6" creationId="{F4D83DAB-CDF9-648D-BDFE-477B9E4F4DFD}"/>
          </ac:spMkLst>
        </pc:spChg>
      </pc:sldChg>
      <pc:sldChg chg="modSp mod">
        <pc:chgData name="William SaintAmour" userId="3a0833b6-8a2b-4420-b17d-ca9abec12b2f" providerId="ADAL" clId="{BF5F51BF-30E5-4DDA-8C36-C34994B3B70C}" dt="2023-10-31T17:26:45.189" v="1147" actId="20577"/>
        <pc:sldMkLst>
          <pc:docMk/>
          <pc:sldMk cId="1370360528" sldId="777"/>
        </pc:sldMkLst>
        <pc:spChg chg="mod">
          <ac:chgData name="William SaintAmour" userId="3a0833b6-8a2b-4420-b17d-ca9abec12b2f" providerId="ADAL" clId="{BF5F51BF-30E5-4DDA-8C36-C34994B3B70C}" dt="2023-10-31T17:26:45.189" v="1147" actId="20577"/>
          <ac:spMkLst>
            <pc:docMk/>
            <pc:sldMk cId="1370360528" sldId="777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05:58.025" v="459" actId="6549"/>
        <pc:sldMkLst>
          <pc:docMk/>
          <pc:sldMk cId="1344922453" sldId="779"/>
        </pc:sldMkLst>
        <pc:spChg chg="mod">
          <ac:chgData name="William SaintAmour" userId="3a0833b6-8a2b-4420-b17d-ca9abec12b2f" providerId="ADAL" clId="{BF5F51BF-30E5-4DDA-8C36-C34994B3B70C}" dt="2023-10-31T17:05:58.025" v="459" actId="6549"/>
          <ac:spMkLst>
            <pc:docMk/>
            <pc:sldMk cId="1344922453" sldId="77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12:05.100" v="727" actId="1036"/>
        <pc:sldMkLst>
          <pc:docMk/>
          <pc:sldMk cId="3501728602" sldId="780"/>
        </pc:sldMkLst>
        <pc:spChg chg="mod">
          <ac:chgData name="William SaintAmour" userId="3a0833b6-8a2b-4420-b17d-ca9abec12b2f" providerId="ADAL" clId="{BF5F51BF-30E5-4DDA-8C36-C34994B3B70C}" dt="2023-10-31T15:58:13.807" v="243" actId="20577"/>
          <ac:spMkLst>
            <pc:docMk/>
            <pc:sldMk cId="3501728602" sldId="780"/>
            <ac:spMk id="2" creationId="{73E8A7A6-EE5B-F6AC-E9A8-D5400400126E}"/>
          </ac:spMkLst>
        </pc:spChg>
        <pc:picChg chg="mod">
          <ac:chgData name="William SaintAmour" userId="3a0833b6-8a2b-4420-b17d-ca9abec12b2f" providerId="ADAL" clId="{BF5F51BF-30E5-4DDA-8C36-C34994B3B70C}" dt="2023-10-31T17:12:05.100" v="727" actId="1036"/>
          <ac:picMkLst>
            <pc:docMk/>
            <pc:sldMk cId="3501728602" sldId="780"/>
            <ac:picMk id="3" creationId="{3353712C-E7F6-3054-CF89-B3ADEC044CB2}"/>
          </ac:picMkLst>
        </pc:picChg>
      </pc:sldChg>
      <pc:sldChg chg="modSp mod">
        <pc:chgData name="William SaintAmour" userId="3a0833b6-8a2b-4420-b17d-ca9abec12b2f" providerId="ADAL" clId="{BF5F51BF-30E5-4DDA-8C36-C34994B3B70C}" dt="2023-11-06T15:52:15.531" v="2282" actId="20577"/>
        <pc:sldMkLst>
          <pc:docMk/>
          <pc:sldMk cId="3659124194" sldId="781"/>
        </pc:sldMkLst>
        <pc:spChg chg="mod">
          <ac:chgData name="William SaintAmour" userId="3a0833b6-8a2b-4420-b17d-ca9abec12b2f" providerId="ADAL" clId="{BF5F51BF-30E5-4DDA-8C36-C34994B3B70C}" dt="2023-11-06T15:52:15.531" v="2282" actId="20577"/>
          <ac:spMkLst>
            <pc:docMk/>
            <pc:sldMk cId="3659124194" sldId="781"/>
            <ac:spMk id="2" creationId="{73E8A7A6-EE5B-F6AC-E9A8-D5400400126E}"/>
          </ac:spMkLst>
        </pc:spChg>
        <pc:picChg chg="mod">
          <ac:chgData name="William SaintAmour" userId="3a0833b6-8a2b-4420-b17d-ca9abec12b2f" providerId="ADAL" clId="{BF5F51BF-30E5-4DDA-8C36-C34994B3B70C}" dt="2023-10-31T17:07:08.111" v="517" actId="1035"/>
          <ac:picMkLst>
            <pc:docMk/>
            <pc:sldMk cId="3659124194" sldId="781"/>
            <ac:picMk id="5" creationId="{2E31A68E-FA61-6805-8AB3-F83B9E734759}"/>
          </ac:picMkLst>
        </pc:picChg>
      </pc:sldChg>
      <pc:sldChg chg="modSp mod">
        <pc:chgData name="William SaintAmour" userId="3a0833b6-8a2b-4420-b17d-ca9abec12b2f" providerId="ADAL" clId="{BF5F51BF-30E5-4DDA-8C36-C34994B3B70C}" dt="2023-10-31T17:15:26.228" v="865" actId="6549"/>
        <pc:sldMkLst>
          <pc:docMk/>
          <pc:sldMk cId="485051763" sldId="782"/>
        </pc:sldMkLst>
        <pc:spChg chg="mod">
          <ac:chgData name="William SaintAmour" userId="3a0833b6-8a2b-4420-b17d-ca9abec12b2f" providerId="ADAL" clId="{BF5F51BF-30E5-4DDA-8C36-C34994B3B70C}" dt="2023-10-31T17:15:26.228" v="865" actId="6549"/>
          <ac:spMkLst>
            <pc:docMk/>
            <pc:sldMk cId="485051763" sldId="782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17:16.361" v="939" actId="6549"/>
        <pc:sldMkLst>
          <pc:docMk/>
          <pc:sldMk cId="3446491865" sldId="783"/>
        </pc:sldMkLst>
        <pc:spChg chg="mod">
          <ac:chgData name="William SaintAmour" userId="3a0833b6-8a2b-4420-b17d-ca9abec12b2f" providerId="ADAL" clId="{BF5F51BF-30E5-4DDA-8C36-C34994B3B70C}" dt="2023-10-31T17:17:16.361" v="939" actId="6549"/>
          <ac:spMkLst>
            <pc:docMk/>
            <pc:sldMk cId="3446491865" sldId="783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53:22.816" v="1578" actId="20577"/>
        <pc:sldMkLst>
          <pc:docMk/>
          <pc:sldMk cId="2782661957" sldId="784"/>
        </pc:sldMkLst>
        <pc:spChg chg="mod">
          <ac:chgData name="William SaintAmour" userId="3a0833b6-8a2b-4420-b17d-ca9abec12b2f" providerId="ADAL" clId="{BF5F51BF-30E5-4DDA-8C36-C34994B3B70C}" dt="2023-10-31T17:53:22.816" v="1578" actId="20577"/>
          <ac:spMkLst>
            <pc:docMk/>
            <pc:sldMk cId="2782661957" sldId="784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5:59:23.861" v="244" actId="20577"/>
        <pc:sldMkLst>
          <pc:docMk/>
          <pc:sldMk cId="3331541885" sldId="785"/>
        </pc:sldMkLst>
        <pc:spChg chg="mod">
          <ac:chgData name="William SaintAmour" userId="3a0833b6-8a2b-4420-b17d-ca9abec12b2f" providerId="ADAL" clId="{BF5F51BF-30E5-4DDA-8C36-C34994B3B70C}" dt="2023-10-31T15:59:23.861" v="244" actId="20577"/>
          <ac:spMkLst>
            <pc:docMk/>
            <pc:sldMk cId="3331541885" sldId="785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02.137" v="1114" actId="20577"/>
        <pc:sldMkLst>
          <pc:docMk/>
          <pc:sldMk cId="118358751" sldId="786"/>
        </pc:sldMkLst>
        <pc:spChg chg="mod">
          <ac:chgData name="William SaintAmour" userId="3a0833b6-8a2b-4420-b17d-ca9abec12b2f" providerId="ADAL" clId="{BF5F51BF-30E5-4DDA-8C36-C34994B3B70C}" dt="2023-10-31T17:23:02.137" v="1114" actId="20577"/>
          <ac:spMkLst>
            <pc:docMk/>
            <pc:sldMk cId="118358751" sldId="786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34.150" v="1130" actId="20577"/>
        <pc:sldMkLst>
          <pc:docMk/>
          <pc:sldMk cId="2261073403" sldId="788"/>
        </pc:sldMkLst>
        <pc:spChg chg="mod">
          <ac:chgData name="William SaintAmour" userId="3a0833b6-8a2b-4420-b17d-ca9abec12b2f" providerId="ADAL" clId="{BF5F51BF-30E5-4DDA-8C36-C34994B3B70C}" dt="2023-10-31T17:23:34.150" v="1130" actId="20577"/>
          <ac:spMkLst>
            <pc:docMk/>
            <pc:sldMk cId="2261073403" sldId="78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3:39.856" v="1131" actId="20577"/>
        <pc:sldMkLst>
          <pc:docMk/>
          <pc:sldMk cId="3428203111" sldId="789"/>
        </pc:sldMkLst>
        <pc:spChg chg="mod">
          <ac:chgData name="William SaintAmour" userId="3a0833b6-8a2b-4420-b17d-ca9abec12b2f" providerId="ADAL" clId="{BF5F51BF-30E5-4DDA-8C36-C34994B3B70C}" dt="2023-10-31T17:23:39.856" v="1131" actId="20577"/>
          <ac:spMkLst>
            <pc:docMk/>
            <pc:sldMk cId="3428203111" sldId="78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BF5F51BF-30E5-4DDA-8C36-C34994B3B70C}" dt="2023-10-31T17:27:14.749" v="1148" actId="20577"/>
        <pc:sldMkLst>
          <pc:docMk/>
          <pc:sldMk cId="1024051598" sldId="790"/>
        </pc:sldMkLst>
        <pc:spChg chg="mod">
          <ac:chgData name="William SaintAmour" userId="3a0833b6-8a2b-4420-b17d-ca9abec12b2f" providerId="ADAL" clId="{BF5F51BF-30E5-4DDA-8C36-C34994B3B70C}" dt="2023-10-31T17:27:14.749" v="1148" actId="20577"/>
          <ac:spMkLst>
            <pc:docMk/>
            <pc:sldMk cId="1024051598" sldId="790"/>
            <ac:spMk id="2" creationId="{2EF10053-9FEF-4D89-1863-C877143345D2}"/>
          </ac:spMkLst>
        </pc:spChg>
      </pc:sldChg>
      <pc:sldChg chg="addSp delSp modSp add mod">
        <pc:chgData name="William SaintAmour" userId="3a0833b6-8a2b-4420-b17d-ca9abec12b2f" providerId="ADAL" clId="{BF5F51BF-30E5-4DDA-8C36-C34994B3B70C}" dt="2023-10-31T15:41:09.269" v="124" actId="1035"/>
        <pc:sldMkLst>
          <pc:docMk/>
          <pc:sldMk cId="547530594" sldId="791"/>
        </pc:sldMkLst>
        <pc:spChg chg="mod">
          <ac:chgData name="William SaintAmour" userId="3a0833b6-8a2b-4420-b17d-ca9abec12b2f" providerId="ADAL" clId="{BF5F51BF-30E5-4DDA-8C36-C34994B3B70C}" dt="2023-10-31T15:40:51.215" v="120" actId="20577"/>
          <ac:spMkLst>
            <pc:docMk/>
            <pc:sldMk cId="547530594" sldId="791"/>
            <ac:spMk id="2" creationId="{E5C2656D-691A-4A6B-ACE6-477A7E6FBDB2}"/>
          </ac:spMkLst>
        </pc:spChg>
        <pc:picChg chg="del">
          <ac:chgData name="William SaintAmour" userId="3a0833b6-8a2b-4420-b17d-ca9abec12b2f" providerId="ADAL" clId="{BF5F51BF-30E5-4DDA-8C36-C34994B3B70C}" dt="2023-10-31T15:40:42.742" v="108" actId="478"/>
          <ac:picMkLst>
            <pc:docMk/>
            <pc:sldMk cId="547530594" sldId="791"/>
            <ac:picMk id="3" creationId="{3F73D833-0B77-F0EF-719D-72F1EF5A8133}"/>
          </ac:picMkLst>
        </pc:picChg>
        <pc:picChg chg="add mod">
          <ac:chgData name="William SaintAmour" userId="3a0833b6-8a2b-4420-b17d-ca9abec12b2f" providerId="ADAL" clId="{BF5F51BF-30E5-4DDA-8C36-C34994B3B70C}" dt="2023-10-31T15:41:09.269" v="124" actId="1035"/>
          <ac:picMkLst>
            <pc:docMk/>
            <pc:sldMk cId="547530594" sldId="791"/>
            <ac:picMk id="4" creationId="{A023172B-E808-53D9-C5EF-7D7DEBE13652}"/>
          </ac:picMkLst>
        </pc:picChg>
      </pc:sldChg>
      <pc:sldChg chg="addSp delSp modSp add mod ord">
        <pc:chgData name="William SaintAmour" userId="3a0833b6-8a2b-4420-b17d-ca9abec12b2f" providerId="ADAL" clId="{BF5F51BF-30E5-4DDA-8C36-C34994B3B70C}" dt="2023-10-31T17:27:22.980" v="1149" actId="404"/>
        <pc:sldMkLst>
          <pc:docMk/>
          <pc:sldMk cId="940226469" sldId="792"/>
        </pc:sldMkLst>
        <pc:spChg chg="mod">
          <ac:chgData name="William SaintAmour" userId="3a0833b6-8a2b-4420-b17d-ca9abec12b2f" providerId="ADAL" clId="{BF5F51BF-30E5-4DDA-8C36-C34994B3B70C}" dt="2023-10-31T17:10:17.891" v="571" actId="1037"/>
          <ac:spMkLst>
            <pc:docMk/>
            <pc:sldMk cId="940226469" sldId="792"/>
            <ac:spMk id="2" creationId="{80A49DA0-F886-FEF5-8C21-65A194C80CFB}"/>
          </ac:spMkLst>
        </pc:spChg>
        <pc:spChg chg="mod">
          <ac:chgData name="William SaintAmour" userId="3a0833b6-8a2b-4420-b17d-ca9abec12b2f" providerId="ADAL" clId="{BF5F51BF-30E5-4DDA-8C36-C34994B3B70C}" dt="2023-10-31T17:27:22.980" v="1149" actId="404"/>
          <ac:spMkLst>
            <pc:docMk/>
            <pc:sldMk cId="940226469" sldId="792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0:28.147" v="591" actId="1035"/>
          <ac:spMkLst>
            <pc:docMk/>
            <pc:sldMk cId="940226469" sldId="792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0:09.979" v="562" actId="1037"/>
          <ac:spMkLst>
            <pc:docMk/>
            <pc:sldMk cId="940226469" sldId="792"/>
            <ac:spMk id="8" creationId="{DED3D2AF-C4B2-4710-C2FE-7F197F15CD07}"/>
          </ac:spMkLst>
        </pc:spChg>
        <pc:picChg chg="del">
          <ac:chgData name="William SaintAmour" userId="3a0833b6-8a2b-4420-b17d-ca9abec12b2f" providerId="ADAL" clId="{BF5F51BF-30E5-4DDA-8C36-C34994B3B70C}" dt="2023-10-31T17:08:36.036" v="530" actId="478"/>
          <ac:picMkLst>
            <pc:docMk/>
            <pc:sldMk cId="940226469" sldId="792"/>
            <ac:picMk id="5" creationId="{310086B6-07A2-AD75-8B66-2744063E1F6D}"/>
          </ac:picMkLst>
        </pc:picChg>
        <pc:picChg chg="del">
          <ac:chgData name="William SaintAmour" userId="3a0833b6-8a2b-4420-b17d-ca9abec12b2f" providerId="ADAL" clId="{BF5F51BF-30E5-4DDA-8C36-C34994B3B70C}" dt="2023-10-31T17:08:48.525" v="534" actId="478"/>
          <ac:picMkLst>
            <pc:docMk/>
            <pc:sldMk cId="940226469" sldId="792"/>
            <ac:picMk id="9" creationId="{958CF9AB-E7A6-466A-7173-ECEEF7CC4528}"/>
          </ac:picMkLst>
        </pc:picChg>
        <pc:picChg chg="add mod ord">
          <ac:chgData name="William SaintAmour" userId="3a0833b6-8a2b-4420-b17d-ca9abec12b2f" providerId="ADAL" clId="{BF5F51BF-30E5-4DDA-8C36-C34994B3B70C}" dt="2023-10-31T17:08:46.033" v="533" actId="167"/>
          <ac:picMkLst>
            <pc:docMk/>
            <pc:sldMk cId="940226469" sldId="792"/>
            <ac:picMk id="10" creationId="{D3208ABF-274F-1FBF-55EB-F72BA9B23D2F}"/>
          </ac:picMkLst>
        </pc:picChg>
        <pc:picChg chg="add mod">
          <ac:chgData name="William SaintAmour" userId="3a0833b6-8a2b-4420-b17d-ca9abec12b2f" providerId="ADAL" clId="{BF5F51BF-30E5-4DDA-8C36-C34994B3B70C}" dt="2023-10-31T17:09:07.704" v="536" actId="1076"/>
          <ac:picMkLst>
            <pc:docMk/>
            <pc:sldMk cId="940226469" sldId="792"/>
            <ac:picMk id="11" creationId="{EA48A366-6F6E-82B3-94DB-4A1816CFA9B5}"/>
          </ac:picMkLst>
        </pc:picChg>
      </pc:sldChg>
      <pc:sldChg chg="addSp delSp modSp add mod ord">
        <pc:chgData name="William SaintAmour" userId="3a0833b6-8a2b-4420-b17d-ca9abec12b2f" providerId="ADAL" clId="{BF5F51BF-30E5-4DDA-8C36-C34994B3B70C}" dt="2023-10-31T17:17:08.599" v="938" actId="1076"/>
        <pc:sldMkLst>
          <pc:docMk/>
          <pc:sldMk cId="2234811466" sldId="793"/>
        </pc:sldMkLst>
        <pc:spChg chg="mod">
          <ac:chgData name="William SaintAmour" userId="3a0833b6-8a2b-4420-b17d-ca9abec12b2f" providerId="ADAL" clId="{BF5F51BF-30E5-4DDA-8C36-C34994B3B70C}" dt="2023-10-31T17:16:34.850" v="894" actId="1037"/>
          <ac:spMkLst>
            <pc:docMk/>
            <pc:sldMk cId="2234811466" sldId="793"/>
            <ac:spMk id="2" creationId="{2A3DE510-3E8A-93B9-5D79-ADA58FEC10C1}"/>
          </ac:spMkLst>
        </pc:spChg>
        <pc:spChg chg="mod">
          <ac:chgData name="William SaintAmour" userId="3a0833b6-8a2b-4420-b17d-ca9abec12b2f" providerId="ADAL" clId="{BF5F51BF-30E5-4DDA-8C36-C34994B3B70C}" dt="2023-10-31T17:15:58.935" v="878" actId="207"/>
          <ac:spMkLst>
            <pc:docMk/>
            <pc:sldMk cId="2234811466" sldId="793"/>
            <ac:spMk id="4" creationId="{00B19D0B-3511-4B65-AC2B-06C3D08D5F4E}"/>
          </ac:spMkLst>
        </pc:spChg>
        <pc:spChg chg="mod">
          <ac:chgData name="William SaintAmour" userId="3a0833b6-8a2b-4420-b17d-ca9abec12b2f" providerId="ADAL" clId="{BF5F51BF-30E5-4DDA-8C36-C34994B3B70C}" dt="2023-10-31T17:16:46.932" v="936" actId="1035"/>
          <ac:spMkLst>
            <pc:docMk/>
            <pc:sldMk cId="2234811466" sldId="793"/>
            <ac:spMk id="7" creationId="{A66AAC04-4191-4805-8879-09DD498A1078}"/>
          </ac:spMkLst>
        </pc:spChg>
        <pc:spChg chg="mod">
          <ac:chgData name="William SaintAmour" userId="3a0833b6-8a2b-4420-b17d-ca9abec12b2f" providerId="ADAL" clId="{BF5F51BF-30E5-4DDA-8C36-C34994B3B70C}" dt="2023-10-31T17:16:43.042" v="918" actId="1037"/>
          <ac:spMkLst>
            <pc:docMk/>
            <pc:sldMk cId="2234811466" sldId="793"/>
            <ac:spMk id="8" creationId="{9A76D1B8-54DA-DB18-0A15-9F76374CA14D}"/>
          </ac:spMkLst>
        </pc:spChg>
        <pc:picChg chg="del">
          <ac:chgData name="William SaintAmour" userId="3a0833b6-8a2b-4420-b17d-ca9abec12b2f" providerId="ADAL" clId="{BF5F51BF-30E5-4DDA-8C36-C34994B3B70C}" dt="2023-10-31T17:15:46.596" v="869" actId="478"/>
          <ac:picMkLst>
            <pc:docMk/>
            <pc:sldMk cId="2234811466" sldId="793"/>
            <ac:picMk id="3" creationId="{5CC8D9DD-C725-0AF4-A33F-0DEE0CB17A83}"/>
          </ac:picMkLst>
        </pc:picChg>
        <pc:picChg chg="del">
          <ac:chgData name="William SaintAmour" userId="3a0833b6-8a2b-4420-b17d-ca9abec12b2f" providerId="ADAL" clId="{BF5F51BF-30E5-4DDA-8C36-C34994B3B70C}" dt="2023-10-31T17:15:48.419" v="870" actId="478"/>
          <ac:picMkLst>
            <pc:docMk/>
            <pc:sldMk cId="2234811466" sldId="793"/>
            <ac:picMk id="5" creationId="{7D83086D-53DE-1C28-20D8-2D69AA6C47F7}"/>
          </ac:picMkLst>
        </pc:picChg>
        <pc:picChg chg="add mod ord">
          <ac:chgData name="William SaintAmour" userId="3a0833b6-8a2b-4420-b17d-ca9abec12b2f" providerId="ADAL" clId="{BF5F51BF-30E5-4DDA-8C36-C34994B3B70C}" dt="2023-10-31T17:16:27.149" v="881" actId="167"/>
          <ac:picMkLst>
            <pc:docMk/>
            <pc:sldMk cId="2234811466" sldId="793"/>
            <ac:picMk id="10" creationId="{D0E40A3B-AAB6-EAD2-4626-82CD4FDA1EFB}"/>
          </ac:picMkLst>
        </pc:picChg>
        <pc:picChg chg="add mod">
          <ac:chgData name="William SaintAmour" userId="3a0833b6-8a2b-4420-b17d-ca9abec12b2f" providerId="ADAL" clId="{BF5F51BF-30E5-4DDA-8C36-C34994B3B70C}" dt="2023-10-31T17:17:08.599" v="938" actId="1076"/>
          <ac:picMkLst>
            <pc:docMk/>
            <pc:sldMk cId="2234811466" sldId="793"/>
            <ac:picMk id="11" creationId="{936992C2-03D0-B9D1-A2B9-A491BE690AA2}"/>
          </ac:picMkLst>
        </pc:picChg>
      </pc:sldChg>
    </pc:docChg>
  </pc:docChgLst>
  <pc:docChgLst>
    <pc:chgData name="William SaintAmour" userId="3a0833b6-8a2b-4420-b17d-ca9abec12b2f" providerId="ADAL" clId="{04985A42-A95E-4BCD-A577-96E625860444}"/>
    <pc:docChg chg="modSld">
      <pc:chgData name="William SaintAmour" userId="3a0833b6-8a2b-4420-b17d-ca9abec12b2f" providerId="ADAL" clId="{04985A42-A95E-4BCD-A577-96E625860444}" dt="2020-04-30T01:01:14.092" v="2" actId="20577"/>
      <pc:docMkLst>
        <pc:docMk/>
      </pc:docMkLst>
      <pc:sldChg chg="modSp">
        <pc:chgData name="William SaintAmour" userId="3a0833b6-8a2b-4420-b17d-ca9abec12b2f" providerId="ADAL" clId="{04985A42-A95E-4BCD-A577-96E625860444}" dt="2020-04-30T01:01:14.092" v="2" actId="20577"/>
        <pc:sldMkLst>
          <pc:docMk/>
          <pc:sldMk cId="0" sldId="326"/>
        </pc:sldMkLst>
        <pc:spChg chg="mod">
          <ac:chgData name="William SaintAmour" userId="3a0833b6-8a2b-4420-b17d-ca9abec12b2f" providerId="ADAL" clId="{04985A42-A95E-4BCD-A577-96E625860444}" dt="2020-04-30T01:01:14.092" v="2" actId="20577"/>
          <ac:spMkLst>
            <pc:docMk/>
            <pc:sldMk cId="0" sldId="326"/>
            <ac:spMk id="147458" creationId="{00000000-0000-0000-0000-000000000000}"/>
          </ac:spMkLst>
        </pc:spChg>
      </pc:sldChg>
    </pc:docChg>
  </pc:docChgLst>
  <pc:docChgLst>
    <pc:chgData name="William SaintAmour" userId="3a0833b6-8a2b-4420-b17d-ca9abec12b2f" providerId="ADAL" clId="{424D7505-D431-41E6-96D8-4281B387D1CB}"/>
    <pc:docChg chg="undo custSel addSld delSld modSld sldOrd modMainMaster">
      <pc:chgData name="William SaintAmour" userId="3a0833b6-8a2b-4420-b17d-ca9abec12b2f" providerId="ADAL" clId="{424D7505-D431-41E6-96D8-4281B387D1CB}" dt="2021-03-22T19:11:22.050" v="3746" actId="20577"/>
      <pc:docMkLst>
        <pc:docMk/>
      </pc:docMkLst>
      <pc:sldChg chg="modSp mod">
        <pc:chgData name="William SaintAmour" userId="3a0833b6-8a2b-4420-b17d-ca9abec12b2f" providerId="ADAL" clId="{424D7505-D431-41E6-96D8-4281B387D1CB}" dt="2021-03-22T16:27:13.288" v="2948" actId="20577"/>
        <pc:sldMkLst>
          <pc:docMk/>
          <pc:sldMk cId="0" sldId="326"/>
        </pc:sldMkLst>
        <pc:spChg chg="mod">
          <ac:chgData name="William SaintAmour" userId="3a0833b6-8a2b-4420-b17d-ca9abec12b2f" providerId="ADAL" clId="{424D7505-D431-41E6-96D8-4281B387D1CB}" dt="2021-03-22T16:27:13.288" v="2948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424D7505-D431-41E6-96D8-4281B387D1CB}" dt="2021-03-19T17:31:45.616" v="8" actId="20577"/>
          <ac:spMkLst>
            <pc:docMk/>
            <pc:sldMk cId="0" sldId="326"/>
            <ac:spMk id="147460" creationId="{00000000-0000-0000-0000-000000000000}"/>
          </ac:spMkLst>
        </pc:spChg>
        <pc:picChg chg="mod modCrop">
          <ac:chgData name="William SaintAmour" userId="3a0833b6-8a2b-4420-b17d-ca9abec12b2f" providerId="ADAL" clId="{424D7505-D431-41E6-96D8-4281B387D1CB}" dt="2021-03-19T17:32:09.544" v="22" actId="1036"/>
          <ac:picMkLst>
            <pc:docMk/>
            <pc:sldMk cId="0" sldId="326"/>
            <ac:picMk id="3" creationId="{85185CBF-15B4-4F21-AB9C-57110C6AF62F}"/>
          </ac:picMkLst>
        </pc:picChg>
      </pc:sldChg>
      <pc:sldChg chg="modSp mod">
        <pc:chgData name="William SaintAmour" userId="3a0833b6-8a2b-4420-b17d-ca9abec12b2f" providerId="ADAL" clId="{424D7505-D431-41E6-96D8-4281B387D1CB}" dt="2021-03-19T17:37:06.153" v="198"/>
        <pc:sldMkLst>
          <pc:docMk/>
          <pc:sldMk cId="0" sldId="351"/>
        </pc:sldMkLst>
        <pc:spChg chg="mod">
          <ac:chgData name="William SaintAmour" userId="3a0833b6-8a2b-4420-b17d-ca9abec12b2f" providerId="ADAL" clId="{424D7505-D431-41E6-96D8-4281B387D1CB}" dt="2021-03-19T17:37:06.153" v="198"/>
          <ac:spMkLst>
            <pc:docMk/>
            <pc:sldMk cId="0" sldId="351"/>
            <ac:spMk id="204803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22T19:11:22.050" v="3746" actId="20577"/>
        <pc:sldMkLst>
          <pc:docMk/>
          <pc:sldMk cId="0" sldId="391"/>
        </pc:sldMkLst>
        <pc:spChg chg="mod">
          <ac:chgData name="William SaintAmour" userId="3a0833b6-8a2b-4420-b17d-ca9abec12b2f" providerId="ADAL" clId="{424D7505-D431-41E6-96D8-4281B387D1CB}" dt="2021-03-22T19:11:22.050" v="3746" actId="20577"/>
          <ac:spMkLst>
            <pc:docMk/>
            <pc:sldMk cId="0" sldId="391"/>
            <ac:spMk id="260098" creationId="{00000000-0000-0000-0000-000000000000}"/>
          </ac:spMkLst>
        </pc:spChg>
      </pc:sldChg>
      <pc:sldChg chg="modSp mod">
        <pc:chgData name="William SaintAmour" userId="3a0833b6-8a2b-4420-b17d-ca9abec12b2f" providerId="ADAL" clId="{424D7505-D431-41E6-96D8-4281B387D1CB}" dt="2021-03-19T17:42:33.292" v="405" actId="20577"/>
        <pc:sldMkLst>
          <pc:docMk/>
          <pc:sldMk cId="0" sldId="393"/>
        </pc:sldMkLst>
        <pc:spChg chg="mod">
          <ac:chgData name="William SaintAmour" userId="3a0833b6-8a2b-4420-b17d-ca9abec12b2f" providerId="ADAL" clId="{424D7505-D431-41E6-96D8-4281B387D1CB}" dt="2021-03-19T17:42:33.292" v="405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 mod">
        <pc:chgData name="William SaintAmour" userId="3a0833b6-8a2b-4420-b17d-ca9abec12b2f" providerId="ADAL" clId="{424D7505-D431-41E6-96D8-4281B387D1CB}" dt="2021-03-22T17:40:28.584" v="3701" actId="403"/>
        <pc:sldMkLst>
          <pc:docMk/>
          <pc:sldMk cId="0" sldId="422"/>
        </pc:sldMkLst>
        <pc:spChg chg="mod">
          <ac:chgData name="William SaintAmour" userId="3a0833b6-8a2b-4420-b17d-ca9abec12b2f" providerId="ADAL" clId="{424D7505-D431-41E6-96D8-4281B387D1CB}" dt="2021-03-22T17:40:28.584" v="3701" actId="403"/>
          <ac:spMkLst>
            <pc:docMk/>
            <pc:sldMk cId="0" sldId="422"/>
            <ac:spMk id="3" creationId="{00000000-0000-0000-0000-000000000000}"/>
          </ac:spMkLst>
        </pc:spChg>
      </pc:sldChg>
      <pc:sldChg chg="delSp modSp mod">
        <pc:chgData name="William SaintAmour" userId="3a0833b6-8a2b-4420-b17d-ca9abec12b2f" providerId="ADAL" clId="{424D7505-D431-41E6-96D8-4281B387D1CB}" dt="2021-03-19T17:37:29.992" v="199" actId="6549"/>
        <pc:sldMkLst>
          <pc:docMk/>
          <pc:sldMk cId="0" sldId="453"/>
        </pc:sldMkLst>
        <pc:spChg chg="mod">
          <ac:chgData name="William SaintAmour" userId="3a0833b6-8a2b-4420-b17d-ca9abec12b2f" providerId="ADAL" clId="{424D7505-D431-41E6-96D8-4281B387D1CB}" dt="2021-03-19T17:37:29.992" v="199" actId="6549"/>
          <ac:spMkLst>
            <pc:docMk/>
            <pc:sldMk cId="0" sldId="453"/>
            <ac:spMk id="15363" creationId="{00000000-0000-0000-0000-000000000000}"/>
          </ac:spMkLst>
        </pc:spChg>
        <pc:graphicFrameChg chg="del">
          <ac:chgData name="William SaintAmour" userId="3a0833b6-8a2b-4420-b17d-ca9abec12b2f" providerId="ADAL" clId="{424D7505-D431-41E6-96D8-4281B387D1CB}" dt="2021-03-19T17:34:47.584" v="29" actId="478"/>
          <ac:graphicFrameMkLst>
            <pc:docMk/>
            <pc:sldMk cId="0" sldId="453"/>
            <ac:graphicFrameMk id="2" creationId="{7B7CDE7F-C777-4E19-BBAD-83DECC49F4E5}"/>
          </ac:graphicFrameMkLst>
        </pc:graphicFrameChg>
      </pc:sldChg>
      <pc:sldChg chg="modSp add del mod">
        <pc:chgData name="William SaintAmour" userId="3a0833b6-8a2b-4420-b17d-ca9abec12b2f" providerId="ADAL" clId="{424D7505-D431-41E6-96D8-4281B387D1CB}" dt="2021-03-19T18:00:29.221" v="429" actId="2696"/>
        <pc:sldMkLst>
          <pc:docMk/>
          <pc:sldMk cId="148126277" sldId="472"/>
        </pc:sldMkLst>
        <pc:spChg chg="mod">
          <ac:chgData name="William SaintAmour" userId="3a0833b6-8a2b-4420-b17d-ca9abec12b2f" providerId="ADAL" clId="{424D7505-D431-41E6-96D8-4281B387D1CB}" dt="2021-03-19T18:00:24.084" v="428" actId="1036"/>
          <ac:spMkLst>
            <pc:docMk/>
            <pc:sldMk cId="148126277" sldId="472"/>
            <ac:spMk id="6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19T18:00:51.481" v="435" actId="20577"/>
        <pc:sldMkLst>
          <pc:docMk/>
          <pc:sldMk cId="519547397" sldId="472"/>
        </pc:sldMkLst>
        <pc:spChg chg="mod">
          <ac:chgData name="William SaintAmour" userId="3a0833b6-8a2b-4420-b17d-ca9abec12b2f" providerId="ADAL" clId="{424D7505-D431-41E6-96D8-4281B387D1CB}" dt="2021-03-19T18:00:51.481" v="435" actId="20577"/>
          <ac:spMkLst>
            <pc:docMk/>
            <pc:sldMk cId="519547397" sldId="472"/>
            <ac:spMk id="6" creationId="{00000000-0000-0000-0000-000000000000}"/>
          </ac:spMkLst>
        </pc:spChg>
      </pc:sldChg>
      <pc:sldChg chg="modSp add mod">
        <pc:chgData name="William SaintAmour" userId="3a0833b6-8a2b-4420-b17d-ca9abec12b2f" providerId="ADAL" clId="{424D7505-D431-41E6-96D8-4281B387D1CB}" dt="2021-03-19T18:03:51.653" v="664" actId="20577"/>
        <pc:sldMkLst>
          <pc:docMk/>
          <pc:sldMk cId="1413842610" sldId="473"/>
        </pc:sldMkLst>
        <pc:spChg chg="mod">
          <ac:chgData name="William SaintAmour" userId="3a0833b6-8a2b-4420-b17d-ca9abec12b2f" providerId="ADAL" clId="{424D7505-D431-41E6-96D8-4281B387D1CB}" dt="2021-03-19T18:01:24.564" v="462" actId="20577"/>
          <ac:spMkLst>
            <pc:docMk/>
            <pc:sldMk cId="1413842610" sldId="473"/>
            <ac:spMk id="5" creationId="{00000000-0000-0000-0000-000000000000}"/>
          </ac:spMkLst>
        </pc:spChg>
        <pc:graphicFrameChg chg="mod modGraphic">
          <ac:chgData name="William SaintAmour" userId="3a0833b6-8a2b-4420-b17d-ca9abec12b2f" providerId="ADAL" clId="{424D7505-D431-41E6-96D8-4281B387D1CB}" dt="2021-03-19T18:03:51.653" v="664" actId="20577"/>
          <ac:graphicFrameMkLst>
            <pc:docMk/>
            <pc:sldMk cId="1413842610" sldId="473"/>
            <ac:graphicFrameMk id="3" creationId="{00000000-0000-0000-0000-000000000000}"/>
          </ac:graphicFrameMkLst>
        </pc:graphicFrameChg>
      </pc:sldChg>
      <pc:sldChg chg="addSp delSp modSp add mod">
        <pc:chgData name="William SaintAmour" userId="3a0833b6-8a2b-4420-b17d-ca9abec12b2f" providerId="ADAL" clId="{424D7505-D431-41E6-96D8-4281B387D1CB}" dt="2021-03-22T15:57:58.947" v="2832" actId="1035"/>
        <pc:sldMkLst>
          <pc:docMk/>
          <pc:sldMk cId="0" sldId="521"/>
        </pc:sldMkLst>
        <pc:spChg chg="mod">
          <ac:chgData name="William SaintAmour" userId="3a0833b6-8a2b-4420-b17d-ca9abec12b2f" providerId="ADAL" clId="{424D7505-D431-41E6-96D8-4281B387D1CB}" dt="2021-03-22T15:57:31.732" v="2826" actId="20577"/>
          <ac:spMkLst>
            <pc:docMk/>
            <pc:sldMk cId="0" sldId="521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5:57:58.947" v="2832" actId="1035"/>
          <ac:picMkLst>
            <pc:docMk/>
            <pc:sldMk cId="0" sldId="521"/>
            <ac:picMk id="2" creationId="{967D5F3D-4F72-40B8-B203-301E85CFBA38}"/>
          </ac:picMkLst>
        </pc:picChg>
        <pc:picChg chg="del">
          <ac:chgData name="William SaintAmour" userId="3a0833b6-8a2b-4420-b17d-ca9abec12b2f" providerId="ADAL" clId="{424D7505-D431-41E6-96D8-4281B387D1CB}" dt="2021-03-19T20:53:25.121" v="1366" actId="478"/>
          <ac:picMkLst>
            <pc:docMk/>
            <pc:sldMk cId="0" sldId="521"/>
            <ac:picMk id="3" creationId="{B31F6EB0-2554-4A9C-9B1B-932EDD431B0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2:39.671" v="1139"/>
        <pc:sldMkLst>
          <pc:docMk/>
          <pc:sldMk cId="624159643" sldId="528"/>
        </pc:sldMkLst>
        <pc:picChg chg="add mod">
          <ac:chgData name="William SaintAmour" userId="3a0833b6-8a2b-4420-b17d-ca9abec12b2f" providerId="ADAL" clId="{424D7505-D431-41E6-96D8-4281B387D1CB}" dt="2021-03-19T20:06:19.084" v="1091" actId="14100"/>
          <ac:picMkLst>
            <pc:docMk/>
            <pc:sldMk cId="624159643" sldId="528"/>
            <ac:picMk id="2" creationId="{ACFF9F4D-FE13-4557-9E98-4C0A5678957D}"/>
          </ac:picMkLst>
        </pc:picChg>
        <pc:picChg chg="del mod">
          <ac:chgData name="William SaintAmour" userId="3a0833b6-8a2b-4420-b17d-ca9abec12b2f" providerId="ADAL" clId="{424D7505-D431-41E6-96D8-4281B387D1CB}" dt="2021-03-19T19:57:35.944" v="1064" actId="478"/>
          <ac:picMkLst>
            <pc:docMk/>
            <pc:sldMk cId="624159643" sldId="528"/>
            <ac:picMk id="3" creationId="{31C7F514-05BF-447F-86A8-B2159675FB29}"/>
          </ac:picMkLst>
        </pc:picChg>
        <pc:picChg chg="add mod">
          <ac:chgData name="William SaintAmour" userId="3a0833b6-8a2b-4420-b17d-ca9abec12b2f" providerId="ADAL" clId="{424D7505-D431-41E6-96D8-4281B387D1CB}" dt="2021-03-19T20:12:39.671" v="1139"/>
          <ac:picMkLst>
            <pc:docMk/>
            <pc:sldMk cId="624159643" sldId="528"/>
            <ac:picMk id="5" creationId="{47FD92D8-BE66-47C2-A427-6D854A0A8CE2}"/>
          </ac:picMkLst>
        </pc:picChg>
      </pc:sldChg>
      <pc:sldChg chg="addSp delSp modSp mod">
        <pc:chgData name="William SaintAmour" userId="3a0833b6-8a2b-4420-b17d-ca9abec12b2f" providerId="ADAL" clId="{424D7505-D431-41E6-96D8-4281B387D1CB}" dt="2021-03-19T17:46:22.738" v="421" actId="1038"/>
        <pc:sldMkLst>
          <pc:docMk/>
          <pc:sldMk cId="2674239034" sldId="544"/>
        </pc:sldMkLst>
        <pc:spChg chg="mod">
          <ac:chgData name="William SaintAmour" userId="3a0833b6-8a2b-4420-b17d-ca9abec12b2f" providerId="ADAL" clId="{424D7505-D431-41E6-96D8-4281B387D1CB}" dt="2021-03-19T17:46:22.738" v="421" actId="1038"/>
          <ac:spMkLst>
            <pc:docMk/>
            <pc:sldMk cId="2674239034" sldId="544"/>
            <ac:spMk id="7" creationId="{A7DC10ED-3002-4AF9-B0B7-EEC9210BD086}"/>
          </ac:spMkLst>
        </pc:spChg>
        <pc:picChg chg="del">
          <ac:chgData name="William SaintAmour" userId="3a0833b6-8a2b-4420-b17d-ca9abec12b2f" providerId="ADAL" clId="{424D7505-D431-41E6-96D8-4281B387D1CB}" dt="2021-03-19T17:45:49.170" v="406" actId="478"/>
          <ac:picMkLst>
            <pc:docMk/>
            <pc:sldMk cId="2674239034" sldId="544"/>
            <ac:picMk id="2" creationId="{BDC3EB53-1BC7-4745-9541-BC3D7C41F897}"/>
          </ac:picMkLst>
        </pc:picChg>
        <pc:picChg chg="add mod">
          <ac:chgData name="William SaintAmour" userId="3a0833b6-8a2b-4420-b17d-ca9abec12b2f" providerId="ADAL" clId="{424D7505-D431-41E6-96D8-4281B387D1CB}" dt="2021-03-19T17:46:04.019" v="415" actId="14100"/>
          <ac:picMkLst>
            <pc:docMk/>
            <pc:sldMk cId="2674239034" sldId="544"/>
            <ac:picMk id="4" creationId="{18A1F45C-2AC7-4308-B343-05988947FF4E}"/>
          </ac:picMkLst>
        </pc:picChg>
      </pc:sldChg>
      <pc:sldChg chg="modSp add mod">
        <pc:chgData name="William SaintAmour" userId="3a0833b6-8a2b-4420-b17d-ca9abec12b2f" providerId="ADAL" clId="{424D7505-D431-41E6-96D8-4281B387D1CB}" dt="2021-03-19T20:33:23.851" v="1205" actId="20577"/>
        <pc:sldMkLst>
          <pc:docMk/>
          <pc:sldMk cId="642885725" sldId="558"/>
        </pc:sldMkLst>
        <pc:spChg chg="mod">
          <ac:chgData name="William SaintAmour" userId="3a0833b6-8a2b-4420-b17d-ca9abec12b2f" providerId="ADAL" clId="{424D7505-D431-41E6-96D8-4281B387D1CB}" dt="2021-03-19T20:33:23.851" v="1205" actId="20577"/>
          <ac:spMkLst>
            <pc:docMk/>
            <pc:sldMk cId="642885725" sldId="558"/>
            <ac:spMk id="4" creationId="{00000000-0000-0000-0000-000000000000}"/>
          </ac:spMkLst>
        </pc:spChg>
      </pc:sldChg>
      <pc:sldChg chg="add">
        <pc:chgData name="William SaintAmour" userId="3a0833b6-8a2b-4420-b17d-ca9abec12b2f" providerId="ADAL" clId="{424D7505-D431-41E6-96D8-4281B387D1CB}" dt="2021-03-19T17:59:46.724" v="423"/>
        <pc:sldMkLst>
          <pc:docMk/>
          <pc:sldMk cId="183456499" sldId="585"/>
        </pc:sldMkLst>
      </pc:sldChg>
      <pc:sldChg chg="add">
        <pc:chgData name="William SaintAmour" userId="3a0833b6-8a2b-4420-b17d-ca9abec12b2f" providerId="ADAL" clId="{424D7505-D431-41E6-96D8-4281B387D1CB}" dt="2021-03-19T17:59:46.724" v="423"/>
        <pc:sldMkLst>
          <pc:docMk/>
          <pc:sldMk cId="3668529897" sldId="590"/>
        </pc:sldMkLst>
      </pc:sldChg>
      <pc:sldChg chg="addSp delSp modSp add mod ord">
        <pc:chgData name="William SaintAmour" userId="3a0833b6-8a2b-4420-b17d-ca9abec12b2f" providerId="ADAL" clId="{424D7505-D431-41E6-96D8-4281B387D1CB}" dt="2021-03-19T20:04:56.496" v="1087" actId="1076"/>
        <pc:sldMkLst>
          <pc:docMk/>
          <pc:sldMk cId="490641130" sldId="666"/>
        </pc:sldMkLst>
        <pc:picChg chg="del">
          <ac:chgData name="William SaintAmour" userId="3a0833b6-8a2b-4420-b17d-ca9abec12b2f" providerId="ADAL" clId="{424D7505-D431-41E6-96D8-4281B387D1CB}" dt="2021-03-19T20:04:40.423" v="1084" actId="478"/>
          <ac:picMkLst>
            <pc:docMk/>
            <pc:sldMk cId="490641130" sldId="666"/>
            <ac:picMk id="3" creationId="{924A6A6B-2F42-435C-8E5C-A4DC830E5432}"/>
          </ac:picMkLst>
        </pc:picChg>
        <pc:picChg chg="add mod">
          <ac:chgData name="William SaintAmour" userId="3a0833b6-8a2b-4420-b17d-ca9abec12b2f" providerId="ADAL" clId="{424D7505-D431-41E6-96D8-4281B387D1CB}" dt="2021-03-19T20:04:56.496" v="1087" actId="1076"/>
          <ac:picMkLst>
            <pc:docMk/>
            <pc:sldMk cId="490641130" sldId="666"/>
            <ac:picMk id="4" creationId="{8A2B0FFE-CC87-46F7-BF35-DE7943A6545A}"/>
          </ac:picMkLst>
        </pc:picChg>
      </pc:sldChg>
      <pc:sldChg chg="del">
        <pc:chgData name="William SaintAmour" userId="3a0833b6-8a2b-4420-b17d-ca9abec12b2f" providerId="ADAL" clId="{424D7505-D431-41E6-96D8-4281B387D1CB}" dt="2021-03-19T18:01:10.220" v="438" actId="47"/>
        <pc:sldMkLst>
          <pc:docMk/>
          <pc:sldMk cId="861046134" sldId="673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208412675" sldId="674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540891579" sldId="675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577616239" sldId="676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856894450" sldId="677"/>
        </pc:sldMkLst>
      </pc:sldChg>
      <pc:sldChg chg="delSp add del mod">
        <pc:chgData name="William SaintAmour" userId="3a0833b6-8a2b-4420-b17d-ca9abec12b2f" providerId="ADAL" clId="{424D7505-D431-41E6-96D8-4281B387D1CB}" dt="2021-03-19T18:53:58.911" v="976" actId="47"/>
        <pc:sldMkLst>
          <pc:docMk/>
          <pc:sldMk cId="4055365435" sldId="677"/>
        </pc:sldMkLst>
        <pc:picChg chg="del">
          <ac:chgData name="William SaintAmour" userId="3a0833b6-8a2b-4420-b17d-ca9abec12b2f" providerId="ADAL" clId="{424D7505-D431-41E6-96D8-4281B387D1CB}" dt="2021-03-19T18:04:22.107" v="666" actId="478"/>
          <ac:picMkLst>
            <pc:docMk/>
            <pc:sldMk cId="4055365435" sldId="677"/>
            <ac:picMk id="3" creationId="{B7C22F98-545B-44BE-A33D-85A834DECFFF}"/>
          </ac:picMkLst>
        </pc:picChg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777313626" sldId="678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142139596" sldId="679"/>
        </pc:sldMkLst>
      </pc:sldChg>
      <pc:sldChg chg="addSp delSp modSp add mod">
        <pc:chgData name="William SaintAmour" userId="3a0833b6-8a2b-4420-b17d-ca9abec12b2f" providerId="ADAL" clId="{424D7505-D431-41E6-96D8-4281B387D1CB}" dt="2021-03-19T18:22:01.338" v="777" actId="1037"/>
        <pc:sldMkLst>
          <pc:docMk/>
          <pc:sldMk cId="1331053476" sldId="680"/>
        </pc:sldMkLst>
        <pc:spChg chg="mod">
          <ac:chgData name="William SaintAmour" userId="3a0833b6-8a2b-4420-b17d-ca9abec12b2f" providerId="ADAL" clId="{424D7505-D431-41E6-96D8-4281B387D1CB}" dt="2021-03-19T18:04:52.262" v="678" actId="20577"/>
          <ac:spMkLst>
            <pc:docMk/>
            <pc:sldMk cId="1331053476" sldId="680"/>
            <ac:spMk id="6" creationId="{7F2DAFB6-507F-4056-9D19-F7E6143E9DEB}"/>
          </ac:spMkLst>
        </pc:spChg>
        <pc:spChg chg="mod">
          <ac:chgData name="William SaintAmour" userId="3a0833b6-8a2b-4420-b17d-ca9abec12b2f" providerId="ADAL" clId="{424D7505-D431-41E6-96D8-4281B387D1CB}" dt="2021-03-19T18:22:01.338" v="777" actId="1037"/>
          <ac:spMkLst>
            <pc:docMk/>
            <pc:sldMk cId="1331053476" sldId="680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19T18:11:15.415" v="701" actId="478"/>
          <ac:picMkLst>
            <pc:docMk/>
            <pc:sldMk cId="1331053476" sldId="680"/>
            <ac:picMk id="2" creationId="{AECC8EA2-37F0-44BD-8D33-4FF14C2566E7}"/>
          </ac:picMkLst>
        </pc:picChg>
        <pc:picChg chg="add del">
          <ac:chgData name="William SaintAmour" userId="3a0833b6-8a2b-4420-b17d-ca9abec12b2f" providerId="ADAL" clId="{424D7505-D431-41E6-96D8-4281B387D1CB}" dt="2021-03-19T18:11:17.656" v="702" actId="478"/>
          <ac:picMkLst>
            <pc:docMk/>
            <pc:sldMk cId="1331053476" sldId="680"/>
            <ac:picMk id="3" creationId="{844CF021-D38A-44EB-B64D-0417469FFBD5}"/>
          </ac:picMkLst>
        </pc:picChg>
        <pc:picChg chg="del">
          <ac:chgData name="William SaintAmour" userId="3a0833b6-8a2b-4420-b17d-ca9abec12b2f" providerId="ADAL" clId="{424D7505-D431-41E6-96D8-4281B387D1CB}" dt="2021-03-19T18:04:25.787" v="667" actId="478"/>
          <ac:picMkLst>
            <pc:docMk/>
            <pc:sldMk cId="1331053476" sldId="680"/>
            <ac:picMk id="5" creationId="{FBCB9BDD-EAC8-4EEB-958F-2A7B47CDBD06}"/>
          </ac:picMkLst>
        </pc:picChg>
        <pc:picChg chg="add mod ord">
          <ac:chgData name="William SaintAmour" userId="3a0833b6-8a2b-4420-b17d-ca9abec12b2f" providerId="ADAL" clId="{424D7505-D431-41E6-96D8-4281B387D1CB}" dt="2021-03-19T18:11:40.394" v="709" actId="167"/>
          <ac:picMkLst>
            <pc:docMk/>
            <pc:sldMk cId="1331053476" sldId="680"/>
            <ac:picMk id="8" creationId="{81E202C1-C7B9-41C0-925B-DF18384DC40B}"/>
          </ac:picMkLst>
        </pc:picChg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3963793573" sldId="682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850170568" sldId="683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4162503657" sldId="684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1389844168" sldId="685"/>
        </pc:sldMkLst>
      </pc:sldChg>
      <pc:sldChg chg="del">
        <pc:chgData name="William SaintAmour" userId="3a0833b6-8a2b-4420-b17d-ca9abec12b2f" providerId="ADAL" clId="{424D7505-D431-41E6-96D8-4281B387D1CB}" dt="2021-03-19T17:58:18.072" v="422" actId="47"/>
        <pc:sldMkLst>
          <pc:docMk/>
          <pc:sldMk cId="269989109" sldId="686"/>
        </pc:sldMkLst>
      </pc:sldChg>
      <pc:sldChg chg="addSp delSp modSp add mod">
        <pc:chgData name="William SaintAmour" userId="3a0833b6-8a2b-4420-b17d-ca9abec12b2f" providerId="ADAL" clId="{424D7505-D431-41E6-96D8-4281B387D1CB}" dt="2021-03-22T15:59:26.216" v="2855" actId="1076"/>
        <pc:sldMkLst>
          <pc:docMk/>
          <pc:sldMk cId="2530581252" sldId="689"/>
        </pc:sldMkLst>
        <pc:picChg chg="add mod">
          <ac:chgData name="William SaintAmour" userId="3a0833b6-8a2b-4420-b17d-ca9abec12b2f" providerId="ADAL" clId="{424D7505-D431-41E6-96D8-4281B387D1CB}" dt="2021-03-22T15:59:26.216" v="2855" actId="1076"/>
          <ac:picMkLst>
            <pc:docMk/>
            <pc:sldMk cId="2530581252" sldId="689"/>
            <ac:picMk id="2" creationId="{8D31E2DF-0BF5-46ED-8D7E-0A0BF6D12C49}"/>
          </ac:picMkLst>
        </pc:picChg>
        <pc:picChg chg="del">
          <ac:chgData name="William SaintAmour" userId="3a0833b6-8a2b-4420-b17d-ca9abec12b2f" providerId="ADAL" clId="{424D7505-D431-41E6-96D8-4281B387D1CB}" dt="2021-03-19T20:53:28.825" v="1367" actId="478"/>
          <ac:picMkLst>
            <pc:docMk/>
            <pc:sldMk cId="2530581252" sldId="689"/>
            <ac:picMk id="2" creationId="{8FBCC8F3-408D-4C2E-A015-5F8A9D2485E9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2:30.871" v="1138"/>
        <pc:sldMkLst>
          <pc:docMk/>
          <pc:sldMk cId="1824147515" sldId="690"/>
        </pc:sldMkLst>
        <pc:spChg chg="mod">
          <ac:chgData name="William SaintAmour" userId="3a0833b6-8a2b-4420-b17d-ca9abec12b2f" providerId="ADAL" clId="{424D7505-D431-41E6-96D8-4281B387D1CB}" dt="2021-03-19T18:17:41.876" v="749" actId="20577"/>
          <ac:spMkLst>
            <pc:docMk/>
            <pc:sldMk cId="1824147515" sldId="690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6:44.885" v="1010" actId="478"/>
          <ac:spMkLst>
            <pc:docMk/>
            <pc:sldMk cId="1824147515" sldId="690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6:44.885" v="1010" actId="478"/>
          <ac:spMkLst>
            <pc:docMk/>
            <pc:sldMk cId="1824147515" sldId="690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6:37.823" v="1009" actId="478"/>
          <ac:picMkLst>
            <pc:docMk/>
            <pc:sldMk cId="1824147515" sldId="690"/>
            <ac:picMk id="2" creationId="{214BA19B-F705-447A-B010-BA4AA0536627}"/>
          </ac:picMkLst>
        </pc:picChg>
        <pc:picChg chg="add mod">
          <ac:chgData name="William SaintAmour" userId="3a0833b6-8a2b-4420-b17d-ca9abec12b2f" providerId="ADAL" clId="{424D7505-D431-41E6-96D8-4281B387D1CB}" dt="2021-03-19T20:06:41.109" v="1093" actId="14100"/>
          <ac:picMkLst>
            <pc:docMk/>
            <pc:sldMk cId="1824147515" sldId="690"/>
            <ac:picMk id="3" creationId="{9F1C7D9F-9CD6-41D5-87CA-890D52B0BC5B}"/>
          </ac:picMkLst>
        </pc:picChg>
        <pc:picChg chg="del">
          <ac:chgData name="William SaintAmour" userId="3a0833b6-8a2b-4420-b17d-ca9abec12b2f" providerId="ADAL" clId="{424D7505-D431-41E6-96D8-4281B387D1CB}" dt="2021-03-19T18:12:15.438" v="711" actId="478"/>
          <ac:picMkLst>
            <pc:docMk/>
            <pc:sldMk cId="1824147515" sldId="690"/>
            <ac:picMk id="8" creationId="{81E202C1-C7B9-41C0-925B-DF18384DC40B}"/>
          </ac:picMkLst>
        </pc:picChg>
        <pc:picChg chg="add mod">
          <ac:chgData name="William SaintAmour" userId="3a0833b6-8a2b-4420-b17d-ca9abec12b2f" providerId="ADAL" clId="{424D7505-D431-41E6-96D8-4281B387D1CB}" dt="2021-03-19T20:12:30.871" v="1138"/>
          <ac:picMkLst>
            <pc:docMk/>
            <pc:sldMk cId="1824147515" sldId="690"/>
            <ac:picMk id="9" creationId="{48F8A3E3-F618-4CBA-8DA3-327AB20FE387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19T18:22:08.099" v="779" actId="1037"/>
        <pc:sldMkLst>
          <pc:docMk/>
          <pc:sldMk cId="90444202" sldId="691"/>
        </pc:sldMkLst>
        <pc:spChg chg="mod">
          <ac:chgData name="William SaintAmour" userId="3a0833b6-8a2b-4420-b17d-ca9abec12b2f" providerId="ADAL" clId="{424D7505-D431-41E6-96D8-4281B387D1CB}" dt="2021-03-19T18:20:01.307" v="764" actId="6549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424D7505-D431-41E6-96D8-4281B387D1CB}" dt="2021-03-19T18:22:08.099" v="779" actId="1037"/>
          <ac:spMkLst>
            <pc:docMk/>
            <pc:sldMk cId="90444202" sldId="691"/>
            <ac:spMk id="7" creationId="{A66AAC04-4191-4805-8879-09DD498A1078}"/>
          </ac:spMkLst>
        </pc:spChg>
        <pc:picChg chg="add mod ord">
          <ac:chgData name="William SaintAmour" userId="3a0833b6-8a2b-4420-b17d-ca9abec12b2f" providerId="ADAL" clId="{424D7505-D431-41E6-96D8-4281B387D1CB}" dt="2021-03-19T18:20:08.548" v="766" actId="1038"/>
          <ac:picMkLst>
            <pc:docMk/>
            <pc:sldMk cId="90444202" sldId="691"/>
            <ac:picMk id="2" creationId="{56B4AF2B-0715-45E1-9A3D-25A50EA8679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8:59:25.317" v="3721" actId="1037"/>
        <pc:sldMkLst>
          <pc:docMk/>
          <pc:sldMk cId="491619487" sldId="692"/>
        </pc:sldMkLst>
        <pc:spChg chg="mod">
          <ac:chgData name="William SaintAmour" userId="3a0833b6-8a2b-4420-b17d-ca9abec12b2f" providerId="ADAL" clId="{424D7505-D431-41E6-96D8-4281B387D1CB}" dt="2021-03-19T18:22:19.436" v="793" actId="20577"/>
          <ac:spMkLst>
            <pc:docMk/>
            <pc:sldMk cId="491619487" sldId="692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8:18.510" v="1023" actId="478"/>
          <ac:spMkLst>
            <pc:docMk/>
            <pc:sldMk cId="491619487" sldId="692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18.510" v="1023" actId="478"/>
          <ac:spMkLst>
            <pc:docMk/>
            <pc:sldMk cId="491619487" sldId="692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22T17:54:20.673" v="3702" actId="478"/>
          <ac:picMkLst>
            <pc:docMk/>
            <pc:sldMk cId="491619487" sldId="692"/>
            <ac:picMk id="2" creationId="{DCC7DD90-A819-4B3A-8195-FC9D68E23146}"/>
          </ac:picMkLst>
        </pc:picChg>
        <pc:picChg chg="add del mod ord">
          <ac:chgData name="William SaintAmour" userId="3a0833b6-8a2b-4420-b17d-ca9abec12b2f" providerId="ADAL" clId="{424D7505-D431-41E6-96D8-4281B387D1CB}" dt="2021-03-19T19:48:18.510" v="1023" actId="478"/>
          <ac:picMkLst>
            <pc:docMk/>
            <pc:sldMk cId="491619487" sldId="692"/>
            <ac:picMk id="2" creationId="{ED646E40-A065-494A-BBA8-6843810BF871}"/>
          </ac:picMkLst>
        </pc:picChg>
        <pc:picChg chg="add del mod">
          <ac:chgData name="William SaintAmour" userId="3a0833b6-8a2b-4420-b17d-ca9abec12b2f" providerId="ADAL" clId="{424D7505-D431-41E6-96D8-4281B387D1CB}" dt="2021-03-22T16:32:01.828" v="2949" actId="478"/>
          <ac:picMkLst>
            <pc:docMk/>
            <pc:sldMk cId="491619487" sldId="692"/>
            <ac:picMk id="3" creationId="{600DCF67-3BC3-4F90-8225-CE13048122A1}"/>
          </ac:picMkLst>
        </pc:picChg>
        <pc:picChg chg="add del mod">
          <ac:chgData name="William SaintAmour" userId="3a0833b6-8a2b-4420-b17d-ca9abec12b2f" providerId="ADAL" clId="{424D7505-D431-41E6-96D8-4281B387D1CB}" dt="2021-03-22T18:55:51.055" v="3706" actId="478"/>
          <ac:picMkLst>
            <pc:docMk/>
            <pc:sldMk cId="491619487" sldId="692"/>
            <ac:picMk id="5" creationId="{36568F35-FE5E-44AE-A822-423FC8C5CF76}"/>
          </ac:picMkLst>
        </pc:picChg>
        <pc:picChg chg="add del mod">
          <ac:chgData name="William SaintAmour" userId="3a0833b6-8a2b-4420-b17d-ca9abec12b2f" providerId="ADAL" clId="{424D7505-D431-41E6-96D8-4281B387D1CB}" dt="2021-03-22T18:57:54.070" v="3711" actId="478"/>
          <ac:picMkLst>
            <pc:docMk/>
            <pc:sldMk cId="491619487" sldId="692"/>
            <ac:picMk id="6" creationId="{D9226E9C-AF4E-48A7-8EC9-E3D25DC28E84}"/>
          </ac:picMkLst>
        </pc:picChg>
        <pc:picChg chg="add del mod">
          <ac:chgData name="William SaintAmour" userId="3a0833b6-8a2b-4420-b17d-ca9abec12b2f" providerId="ADAL" clId="{424D7505-D431-41E6-96D8-4281B387D1CB}" dt="2021-03-22T18:58:03.293" v="3714" actId="478"/>
          <ac:picMkLst>
            <pc:docMk/>
            <pc:sldMk cId="491619487" sldId="692"/>
            <ac:picMk id="7" creationId="{8B80668D-EDDF-4732-9934-C7BA17797EC7}"/>
          </ac:picMkLst>
        </pc:picChg>
        <pc:picChg chg="add del mod">
          <ac:chgData name="William SaintAmour" userId="3a0833b6-8a2b-4420-b17d-ca9abec12b2f" providerId="ADAL" clId="{424D7505-D431-41E6-96D8-4281B387D1CB}" dt="2021-03-22T18:55:52.582" v="3707" actId="478"/>
          <ac:picMkLst>
            <pc:docMk/>
            <pc:sldMk cId="491619487" sldId="692"/>
            <ac:picMk id="8" creationId="{3301B131-E199-4797-84BF-FB800409B93B}"/>
          </ac:picMkLst>
        </pc:picChg>
        <pc:picChg chg="add mod">
          <ac:chgData name="William SaintAmour" userId="3a0833b6-8a2b-4420-b17d-ca9abec12b2f" providerId="ADAL" clId="{424D7505-D431-41E6-96D8-4281B387D1CB}" dt="2021-03-22T18:59:25.317" v="3721" actId="1037"/>
          <ac:picMkLst>
            <pc:docMk/>
            <pc:sldMk cId="491619487" sldId="692"/>
            <ac:picMk id="9" creationId="{B747475D-7D84-4BAB-82E7-9FDFAB820B82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56.659" v="1131" actId="1036"/>
        <pc:sldMkLst>
          <pc:docMk/>
          <pc:sldMk cId="1133154653" sldId="693"/>
        </pc:sldMkLst>
        <pc:spChg chg="mod">
          <ac:chgData name="William SaintAmour" userId="3a0833b6-8a2b-4420-b17d-ca9abec12b2f" providerId="ADAL" clId="{424D7505-D431-41E6-96D8-4281B387D1CB}" dt="2021-03-19T18:24:25.907" v="812" actId="20577"/>
          <ac:spMkLst>
            <pc:docMk/>
            <pc:sldMk cId="1133154653" sldId="693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8:29.087" v="1025" actId="478"/>
          <ac:spMkLst>
            <pc:docMk/>
            <pc:sldMk cId="1133154653" sldId="693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29.087" v="1025" actId="478"/>
          <ac:spMkLst>
            <pc:docMk/>
            <pc:sldMk cId="1133154653" sldId="693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29.087" v="1025" actId="478"/>
          <ac:picMkLst>
            <pc:docMk/>
            <pc:sldMk cId="1133154653" sldId="693"/>
            <ac:picMk id="2" creationId="{93ED93D6-33EB-4504-909E-BBA2EC25B27F}"/>
          </ac:picMkLst>
        </pc:picChg>
        <pc:picChg chg="add mod">
          <ac:chgData name="William SaintAmour" userId="3a0833b6-8a2b-4420-b17d-ca9abec12b2f" providerId="ADAL" clId="{424D7505-D431-41E6-96D8-4281B387D1CB}" dt="2021-03-19T20:07:08.549" v="1096" actId="14100"/>
          <ac:picMkLst>
            <pc:docMk/>
            <pc:sldMk cId="1133154653" sldId="693"/>
            <ac:picMk id="3" creationId="{76D8B518-F2B5-430D-98D2-DAD016875D6C}"/>
          </ac:picMkLst>
        </pc:picChg>
        <pc:picChg chg="add mod">
          <ac:chgData name="William SaintAmour" userId="3a0833b6-8a2b-4420-b17d-ca9abec12b2f" providerId="ADAL" clId="{424D7505-D431-41E6-96D8-4281B387D1CB}" dt="2021-03-19T20:11:56.659" v="1131" actId="1036"/>
          <ac:picMkLst>
            <pc:docMk/>
            <pc:sldMk cId="1133154653" sldId="693"/>
            <ac:picMk id="8" creationId="{3A380490-DA6E-4E4E-A139-A78D85F9261D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1:54.560" v="2958"/>
        <pc:sldMkLst>
          <pc:docMk/>
          <pc:sldMk cId="965223366" sldId="694"/>
        </pc:sldMkLst>
        <pc:spChg chg="mod">
          <ac:chgData name="William SaintAmour" userId="3a0833b6-8a2b-4420-b17d-ca9abec12b2f" providerId="ADAL" clId="{424D7505-D431-41E6-96D8-4281B387D1CB}" dt="2021-03-19T18:26:43.106" v="827" actId="20577"/>
          <ac:spMkLst>
            <pc:docMk/>
            <pc:sldMk cId="965223366" sldId="694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1:54.560" v="2958"/>
          <ac:spMkLst>
            <pc:docMk/>
            <pc:sldMk cId="965223366" sldId="694"/>
            <ac:spMk id="5" creationId="{7CE277B3-3A02-46D8-B149-DB2B6639B0BF}"/>
          </ac:spMkLst>
        </pc:spChg>
        <pc:spChg chg="del">
          <ac:chgData name="William SaintAmour" userId="3a0833b6-8a2b-4420-b17d-ca9abec12b2f" providerId="ADAL" clId="{424D7505-D431-41E6-96D8-4281B387D1CB}" dt="2021-03-19T19:48:42.757" v="1027" actId="478"/>
          <ac:spMkLst>
            <pc:docMk/>
            <pc:sldMk cId="965223366" sldId="694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42.757" v="1027" actId="478"/>
          <ac:spMkLst>
            <pc:docMk/>
            <pc:sldMk cId="965223366" sldId="694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42.757" v="1027" actId="478"/>
          <ac:picMkLst>
            <pc:docMk/>
            <pc:sldMk cId="965223366" sldId="694"/>
            <ac:picMk id="2" creationId="{6EA1A72E-230B-4766-B8B5-28647A98BDFA}"/>
          </ac:picMkLst>
        </pc:picChg>
        <pc:picChg chg="add mod">
          <ac:chgData name="William SaintAmour" userId="3a0833b6-8a2b-4420-b17d-ca9abec12b2f" providerId="ADAL" clId="{424D7505-D431-41E6-96D8-4281B387D1CB}" dt="2021-03-19T20:11:46.263" v="1128" actId="1076"/>
          <ac:picMkLst>
            <pc:docMk/>
            <pc:sldMk cId="965223366" sldId="694"/>
            <ac:picMk id="3" creationId="{6CBB1DD0-93D0-432D-9CDF-7BD4F55F56B3}"/>
          </ac:picMkLst>
        </pc:picChg>
        <pc:picChg chg="add mod">
          <ac:chgData name="William SaintAmour" userId="3a0833b6-8a2b-4420-b17d-ca9abec12b2f" providerId="ADAL" clId="{424D7505-D431-41E6-96D8-4281B387D1CB}" dt="2021-03-19T20:11:47.648" v="1129"/>
          <ac:picMkLst>
            <pc:docMk/>
            <pc:sldMk cId="965223366" sldId="694"/>
            <ac:picMk id="8" creationId="{58FB912A-6FC7-4FD8-B5E7-7DBBDF50856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2:02.412" v="2959"/>
        <pc:sldMkLst>
          <pc:docMk/>
          <pc:sldMk cId="4115867298" sldId="695"/>
        </pc:sldMkLst>
        <pc:spChg chg="mod">
          <ac:chgData name="William SaintAmour" userId="3a0833b6-8a2b-4420-b17d-ca9abec12b2f" providerId="ADAL" clId="{424D7505-D431-41E6-96D8-4281B387D1CB}" dt="2021-03-19T18:36:14.797" v="866" actId="20577"/>
          <ac:spMkLst>
            <pc:docMk/>
            <pc:sldMk cId="4115867298" sldId="695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02.412" v="2959"/>
          <ac:spMkLst>
            <pc:docMk/>
            <pc:sldMk cId="4115867298" sldId="695"/>
            <ac:spMk id="5" creationId="{11933A4B-6214-49BE-9CF1-34B38D9D6483}"/>
          </ac:spMkLst>
        </pc:spChg>
        <pc:spChg chg="del">
          <ac:chgData name="William SaintAmour" userId="3a0833b6-8a2b-4420-b17d-ca9abec12b2f" providerId="ADAL" clId="{424D7505-D431-41E6-96D8-4281B387D1CB}" dt="2021-03-19T19:48:54.181" v="1029" actId="478"/>
          <ac:spMkLst>
            <pc:docMk/>
            <pc:sldMk cId="4115867298" sldId="695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8:54.181" v="1029" actId="478"/>
          <ac:spMkLst>
            <pc:docMk/>
            <pc:sldMk cId="4115867298" sldId="695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8:54.181" v="1029" actId="478"/>
          <ac:picMkLst>
            <pc:docMk/>
            <pc:sldMk cId="4115867298" sldId="695"/>
            <ac:picMk id="2" creationId="{07D05A8C-6FF7-486F-A196-51BAEA0CEAC4}"/>
          </ac:picMkLst>
        </pc:picChg>
        <pc:picChg chg="add mod">
          <ac:chgData name="William SaintAmour" userId="3a0833b6-8a2b-4420-b17d-ca9abec12b2f" providerId="ADAL" clId="{424D7505-D431-41E6-96D8-4281B387D1CB}" dt="2021-03-19T20:11:36.908" v="1127" actId="1035"/>
          <ac:picMkLst>
            <pc:docMk/>
            <pc:sldMk cId="4115867298" sldId="695"/>
            <ac:picMk id="3" creationId="{41F302C8-7C38-45E5-A649-1DE9531DC588}"/>
          </ac:picMkLst>
        </pc:picChg>
        <pc:picChg chg="add mod">
          <ac:chgData name="William SaintAmour" userId="3a0833b6-8a2b-4420-b17d-ca9abec12b2f" providerId="ADAL" clId="{424D7505-D431-41E6-96D8-4281B387D1CB}" dt="2021-03-19T20:11:34.256" v="1126"/>
          <ac:picMkLst>
            <pc:docMk/>
            <pc:sldMk cId="4115867298" sldId="695"/>
            <ac:picMk id="8" creationId="{F39CD931-22C1-43D5-BBDE-CA6B2E4F3178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25.136" v="1124"/>
        <pc:sldMkLst>
          <pc:docMk/>
          <pc:sldMk cId="2209209398" sldId="696"/>
        </pc:sldMkLst>
        <pc:spChg chg="mod">
          <ac:chgData name="William SaintAmour" userId="3a0833b6-8a2b-4420-b17d-ca9abec12b2f" providerId="ADAL" clId="{424D7505-D431-41E6-96D8-4281B387D1CB}" dt="2021-03-19T18:38:56.220" v="895" actId="20577"/>
          <ac:spMkLst>
            <pc:docMk/>
            <pc:sldMk cId="2209209398" sldId="696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03.206" v="1031" actId="478"/>
          <ac:spMkLst>
            <pc:docMk/>
            <pc:sldMk cId="2209209398" sldId="696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03.206" v="1031" actId="478"/>
          <ac:spMkLst>
            <pc:docMk/>
            <pc:sldMk cId="2209209398" sldId="696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03.206" v="1031" actId="478"/>
          <ac:picMkLst>
            <pc:docMk/>
            <pc:sldMk cId="2209209398" sldId="696"/>
            <ac:picMk id="2" creationId="{C1B5F5AA-AAF9-476A-9B7E-8C0BF291AE3A}"/>
          </ac:picMkLst>
        </pc:picChg>
        <pc:picChg chg="add mod">
          <ac:chgData name="William SaintAmour" userId="3a0833b6-8a2b-4420-b17d-ca9abec12b2f" providerId="ADAL" clId="{424D7505-D431-41E6-96D8-4281B387D1CB}" dt="2021-03-19T20:11:23.904" v="1123" actId="1076"/>
          <ac:picMkLst>
            <pc:docMk/>
            <pc:sldMk cId="2209209398" sldId="696"/>
            <ac:picMk id="3" creationId="{8061B406-EA91-475E-B71A-71BEC8BAD1A1}"/>
          </ac:picMkLst>
        </pc:picChg>
        <pc:picChg chg="add mod">
          <ac:chgData name="William SaintAmour" userId="3a0833b6-8a2b-4420-b17d-ca9abec12b2f" providerId="ADAL" clId="{424D7505-D431-41E6-96D8-4281B387D1CB}" dt="2021-03-19T20:11:25.136" v="1124"/>
          <ac:picMkLst>
            <pc:docMk/>
            <pc:sldMk cId="2209209398" sldId="696"/>
            <ac:picMk id="8" creationId="{BC55A326-829F-4535-B222-5A71976C46F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9:10:19.073" v="3740" actId="1035"/>
        <pc:sldMkLst>
          <pc:docMk/>
          <pc:sldMk cId="1670888950" sldId="697"/>
        </pc:sldMkLst>
        <pc:spChg chg="mod">
          <ac:chgData name="William SaintAmour" userId="3a0833b6-8a2b-4420-b17d-ca9abec12b2f" providerId="ADAL" clId="{424D7505-D431-41E6-96D8-4281B387D1CB}" dt="2021-03-19T18:48:23.207" v="944" actId="20577"/>
          <ac:spMkLst>
            <pc:docMk/>
            <pc:sldMk cId="1670888950" sldId="697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14.182" v="2960"/>
          <ac:spMkLst>
            <pc:docMk/>
            <pc:sldMk cId="1670888950" sldId="697"/>
            <ac:spMk id="5" creationId="{E31EBF61-B39E-4C93-9192-EC1B01723E1C}"/>
          </ac:spMkLst>
        </pc:spChg>
        <pc:spChg chg="del">
          <ac:chgData name="William SaintAmour" userId="3a0833b6-8a2b-4420-b17d-ca9abec12b2f" providerId="ADAL" clId="{424D7505-D431-41E6-96D8-4281B387D1CB}" dt="2021-03-19T19:49:11.828" v="1033" actId="478"/>
          <ac:spMkLst>
            <pc:docMk/>
            <pc:sldMk cId="1670888950" sldId="697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8:46:10.378" v="905" actId="478"/>
          <ac:spMkLst>
            <pc:docMk/>
            <pc:sldMk cId="1670888950" sldId="697"/>
            <ac:spMk id="7" creationId="{A66AAC04-4191-4805-8879-09DD498A1078}"/>
          </ac:spMkLst>
        </pc:spChg>
        <pc:picChg chg="add mod">
          <ac:chgData name="William SaintAmour" userId="3a0833b6-8a2b-4420-b17d-ca9abec12b2f" providerId="ADAL" clId="{424D7505-D431-41E6-96D8-4281B387D1CB}" dt="2021-03-22T19:10:19.073" v="3740" actId="1035"/>
          <ac:picMkLst>
            <pc:docMk/>
            <pc:sldMk cId="1670888950" sldId="697"/>
            <ac:picMk id="2" creationId="{69649489-A5ED-4DDD-B5D8-5D5C3C170DEB}"/>
          </ac:picMkLst>
        </pc:picChg>
        <pc:picChg chg="add del mod ord">
          <ac:chgData name="William SaintAmour" userId="3a0833b6-8a2b-4420-b17d-ca9abec12b2f" providerId="ADAL" clId="{424D7505-D431-41E6-96D8-4281B387D1CB}" dt="2021-03-19T19:49:11.828" v="1033" actId="478"/>
          <ac:picMkLst>
            <pc:docMk/>
            <pc:sldMk cId="1670888950" sldId="697"/>
            <ac:picMk id="2" creationId="{E8C327EA-B006-4D7B-88BA-E71F5B95334A}"/>
          </ac:picMkLst>
        </pc:picChg>
        <pc:picChg chg="add del mod">
          <ac:chgData name="William SaintAmour" userId="3a0833b6-8a2b-4420-b17d-ca9abec12b2f" providerId="ADAL" clId="{424D7505-D431-41E6-96D8-4281B387D1CB}" dt="2021-03-22T19:10:08.279" v="3735" actId="478"/>
          <ac:picMkLst>
            <pc:docMk/>
            <pc:sldMk cId="1670888950" sldId="697"/>
            <ac:picMk id="3" creationId="{5A53050F-C247-4591-AAC5-885C6BC4852A}"/>
          </ac:picMkLst>
        </pc:picChg>
        <pc:picChg chg="add del mod">
          <ac:chgData name="William SaintAmour" userId="3a0833b6-8a2b-4420-b17d-ca9abec12b2f" providerId="ADAL" clId="{424D7505-D431-41E6-96D8-4281B387D1CB}" dt="2021-03-22T19:10:09.559" v="3736" actId="478"/>
          <ac:picMkLst>
            <pc:docMk/>
            <pc:sldMk cId="1670888950" sldId="697"/>
            <ac:picMk id="8" creationId="{D0F9A541-3C01-4377-ACAA-D7EF4365848A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1:03.656" v="1120"/>
        <pc:sldMkLst>
          <pc:docMk/>
          <pc:sldMk cId="3368694959" sldId="698"/>
        </pc:sldMkLst>
        <pc:spChg chg="mod">
          <ac:chgData name="William SaintAmour" userId="3a0833b6-8a2b-4420-b17d-ca9abec12b2f" providerId="ADAL" clId="{424D7505-D431-41E6-96D8-4281B387D1CB}" dt="2021-03-19T18:48:13.623" v="917" actId="20577"/>
          <ac:spMkLst>
            <pc:docMk/>
            <pc:sldMk cId="3368694959" sldId="698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20.708" v="1035" actId="478"/>
          <ac:spMkLst>
            <pc:docMk/>
            <pc:sldMk cId="3368694959" sldId="698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20.708" v="1035" actId="478"/>
          <ac:spMkLst>
            <pc:docMk/>
            <pc:sldMk cId="3368694959" sldId="698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20.708" v="1035" actId="478"/>
          <ac:picMkLst>
            <pc:docMk/>
            <pc:sldMk cId="3368694959" sldId="698"/>
            <ac:picMk id="2" creationId="{A3FAC36D-F102-4396-894F-080EF439395E}"/>
          </ac:picMkLst>
        </pc:picChg>
        <pc:picChg chg="add mod">
          <ac:chgData name="William SaintAmour" userId="3a0833b6-8a2b-4420-b17d-ca9abec12b2f" providerId="ADAL" clId="{424D7505-D431-41E6-96D8-4281B387D1CB}" dt="2021-03-19T20:11:01.080" v="1119" actId="1076"/>
          <ac:picMkLst>
            <pc:docMk/>
            <pc:sldMk cId="3368694959" sldId="698"/>
            <ac:picMk id="3" creationId="{D922AC41-2A86-4EEF-BD9F-8754220312DA}"/>
          </ac:picMkLst>
        </pc:picChg>
        <pc:picChg chg="add mod">
          <ac:chgData name="William SaintAmour" userId="3a0833b6-8a2b-4420-b17d-ca9abec12b2f" providerId="ADAL" clId="{424D7505-D431-41E6-96D8-4281B387D1CB}" dt="2021-03-19T20:11:03.656" v="1120"/>
          <ac:picMkLst>
            <pc:docMk/>
            <pc:sldMk cId="3368694959" sldId="698"/>
            <ac:picMk id="8" creationId="{018FBD14-5731-4907-A849-09CAF3EF0C8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0:53.332" v="1118" actId="1036"/>
        <pc:sldMkLst>
          <pc:docMk/>
          <pc:sldMk cId="1048766551" sldId="699"/>
        </pc:sldMkLst>
        <pc:spChg chg="mod">
          <ac:chgData name="William SaintAmour" userId="3a0833b6-8a2b-4420-b17d-ca9abec12b2f" providerId="ADAL" clId="{424D7505-D431-41E6-96D8-4281B387D1CB}" dt="2021-03-19T18:50:39.720" v="959" actId="20577"/>
          <ac:spMkLst>
            <pc:docMk/>
            <pc:sldMk cId="1048766551" sldId="699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30.118" v="1038" actId="478"/>
          <ac:spMkLst>
            <pc:docMk/>
            <pc:sldMk cId="1048766551" sldId="699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30.118" v="1038" actId="478"/>
          <ac:spMkLst>
            <pc:docMk/>
            <pc:sldMk cId="1048766551" sldId="699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30.118" v="1038" actId="478"/>
          <ac:picMkLst>
            <pc:docMk/>
            <pc:sldMk cId="1048766551" sldId="699"/>
            <ac:picMk id="2" creationId="{CDC4AB58-5027-4807-A520-493A181CB947}"/>
          </ac:picMkLst>
        </pc:picChg>
        <pc:picChg chg="add mod">
          <ac:chgData name="William SaintAmour" userId="3a0833b6-8a2b-4420-b17d-ca9abec12b2f" providerId="ADAL" clId="{424D7505-D431-41E6-96D8-4281B387D1CB}" dt="2021-03-19T20:10:49.024" v="1116" actId="1076"/>
          <ac:picMkLst>
            <pc:docMk/>
            <pc:sldMk cId="1048766551" sldId="699"/>
            <ac:picMk id="3" creationId="{C7849112-4886-4F81-BB1B-753033F35E2B}"/>
          </ac:picMkLst>
        </pc:picChg>
        <pc:picChg chg="add mod">
          <ac:chgData name="William SaintAmour" userId="3a0833b6-8a2b-4420-b17d-ca9abec12b2f" providerId="ADAL" clId="{424D7505-D431-41E6-96D8-4281B387D1CB}" dt="2021-03-19T20:10:53.332" v="1118" actId="1036"/>
          <ac:picMkLst>
            <pc:docMk/>
            <pc:sldMk cId="1048766551" sldId="699"/>
            <ac:picMk id="8" creationId="{FE80BC3F-D0D5-40CA-BB81-200E13FB5AD4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42:22.479" v="2961"/>
        <pc:sldMkLst>
          <pc:docMk/>
          <pc:sldMk cId="1936347464" sldId="700"/>
        </pc:sldMkLst>
        <pc:spChg chg="mod">
          <ac:chgData name="William SaintAmour" userId="3a0833b6-8a2b-4420-b17d-ca9abec12b2f" providerId="ADAL" clId="{424D7505-D431-41E6-96D8-4281B387D1CB}" dt="2021-03-19T18:54:18.100" v="1007" actId="20577"/>
          <ac:spMkLst>
            <pc:docMk/>
            <pc:sldMk cId="1936347464" sldId="700"/>
            <ac:spMk id="4" creationId="{00B19D0B-3511-4B65-AC2B-06C3D08D5F4E}"/>
          </ac:spMkLst>
        </pc:spChg>
        <pc:spChg chg="add mod">
          <ac:chgData name="William SaintAmour" userId="3a0833b6-8a2b-4420-b17d-ca9abec12b2f" providerId="ADAL" clId="{424D7505-D431-41E6-96D8-4281B387D1CB}" dt="2021-03-22T16:42:22.479" v="2961"/>
          <ac:spMkLst>
            <pc:docMk/>
            <pc:sldMk cId="1936347464" sldId="700"/>
            <ac:spMk id="5" creationId="{0D767B40-5F72-4DE4-B388-8E7CE988BAC2}"/>
          </ac:spMkLst>
        </pc:spChg>
        <pc:spChg chg="del">
          <ac:chgData name="William SaintAmour" userId="3a0833b6-8a2b-4420-b17d-ca9abec12b2f" providerId="ADAL" clId="{424D7505-D431-41E6-96D8-4281B387D1CB}" dt="2021-03-19T19:49:45.205" v="1043" actId="478"/>
          <ac:spMkLst>
            <pc:docMk/>
            <pc:sldMk cId="1936347464" sldId="700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45.205" v="1043" actId="478"/>
          <ac:spMkLst>
            <pc:docMk/>
            <pc:sldMk cId="1936347464" sldId="700"/>
            <ac:spMk id="7" creationId="{A66AAC04-4191-4805-8879-09DD498A1078}"/>
          </ac:spMkLst>
        </pc:spChg>
        <pc:picChg chg="add del mod ord">
          <ac:chgData name="William SaintAmour" userId="3a0833b6-8a2b-4420-b17d-ca9abec12b2f" providerId="ADAL" clId="{424D7505-D431-41E6-96D8-4281B387D1CB}" dt="2021-03-19T19:49:40.589" v="1042" actId="478"/>
          <ac:picMkLst>
            <pc:docMk/>
            <pc:sldMk cId="1936347464" sldId="700"/>
            <ac:picMk id="2" creationId="{FD94FDD9-6B88-496D-BCFE-A185EDECC7A7}"/>
          </ac:picMkLst>
        </pc:picChg>
        <pc:picChg chg="add mod">
          <ac:chgData name="William SaintAmour" userId="3a0833b6-8a2b-4420-b17d-ca9abec12b2f" providerId="ADAL" clId="{424D7505-D431-41E6-96D8-4281B387D1CB}" dt="2021-03-19T20:10:38.272" v="1114" actId="1076"/>
          <ac:picMkLst>
            <pc:docMk/>
            <pc:sldMk cId="1936347464" sldId="700"/>
            <ac:picMk id="3" creationId="{9D934C80-8B7C-4AFF-9790-7AAA9A819FCC}"/>
          </ac:picMkLst>
        </pc:picChg>
        <pc:picChg chg="add mod">
          <ac:chgData name="William SaintAmour" userId="3a0833b6-8a2b-4420-b17d-ca9abec12b2f" providerId="ADAL" clId="{424D7505-D431-41E6-96D8-4281B387D1CB}" dt="2021-03-19T20:10:39.730" v="1115"/>
          <ac:picMkLst>
            <pc:docMk/>
            <pc:sldMk cId="1936347464" sldId="700"/>
            <ac:picMk id="8" creationId="{CB7D96F5-7804-42B6-BF5B-14CE2DC671D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10:27.288" v="1113" actId="1076"/>
        <pc:sldMkLst>
          <pc:docMk/>
          <pc:sldMk cId="833395325" sldId="701"/>
        </pc:sldMkLst>
        <pc:spChg chg="mod">
          <ac:chgData name="William SaintAmour" userId="3a0833b6-8a2b-4420-b17d-ca9abec12b2f" providerId="ADAL" clId="{424D7505-D431-41E6-96D8-4281B387D1CB}" dt="2021-03-19T18:54:06.132" v="983" actId="20577"/>
          <ac:spMkLst>
            <pc:docMk/>
            <pc:sldMk cId="833395325" sldId="701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19:49:59.086" v="1046" actId="478"/>
          <ac:spMkLst>
            <pc:docMk/>
            <pc:sldMk cId="833395325" sldId="701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19:49:59.086" v="1046" actId="478"/>
          <ac:spMkLst>
            <pc:docMk/>
            <pc:sldMk cId="833395325" sldId="701"/>
            <ac:spMk id="7" creationId="{A66AAC04-4191-4805-8879-09DD498A1078}"/>
          </ac:spMkLst>
        </pc:spChg>
        <pc:graphicFrameChg chg="add mod">
          <ac:chgData name="William SaintAmour" userId="3a0833b6-8a2b-4420-b17d-ca9abec12b2f" providerId="ADAL" clId="{424D7505-D431-41E6-96D8-4281B387D1CB}" dt="2021-03-19T20:09:47.391" v="1107"/>
          <ac:graphicFrameMkLst>
            <pc:docMk/>
            <pc:sldMk cId="833395325" sldId="701"/>
            <ac:graphicFrameMk id="8" creationId="{EC3AD0A4-D369-470D-82D8-C5FD3B0C86FD}"/>
          </ac:graphicFrameMkLst>
        </pc:graphicFrameChg>
        <pc:picChg chg="add del mod ord">
          <ac:chgData name="William SaintAmour" userId="3a0833b6-8a2b-4420-b17d-ca9abec12b2f" providerId="ADAL" clId="{424D7505-D431-41E6-96D8-4281B387D1CB}" dt="2021-03-19T19:49:54.958" v="1045" actId="478"/>
          <ac:picMkLst>
            <pc:docMk/>
            <pc:sldMk cId="833395325" sldId="701"/>
            <ac:picMk id="2" creationId="{C7E41238-DF20-4530-882C-9CCBE794E034}"/>
          </ac:picMkLst>
        </pc:picChg>
        <pc:picChg chg="add mod">
          <ac:chgData name="William SaintAmour" userId="3a0833b6-8a2b-4420-b17d-ca9abec12b2f" providerId="ADAL" clId="{424D7505-D431-41E6-96D8-4281B387D1CB}" dt="2021-03-19T20:10:19.842" v="1112" actId="1076"/>
          <ac:picMkLst>
            <pc:docMk/>
            <pc:sldMk cId="833395325" sldId="701"/>
            <ac:picMk id="3" creationId="{36364059-BA45-4BB1-A9ED-773375C25EEE}"/>
          </ac:picMkLst>
        </pc:picChg>
        <pc:picChg chg="add mod modCrop">
          <ac:chgData name="William SaintAmour" userId="3a0833b6-8a2b-4420-b17d-ca9abec12b2f" providerId="ADAL" clId="{424D7505-D431-41E6-96D8-4281B387D1CB}" dt="2021-03-19T20:10:27.288" v="1113" actId="1076"/>
          <ac:picMkLst>
            <pc:docMk/>
            <pc:sldMk cId="833395325" sldId="701"/>
            <ac:picMk id="5" creationId="{274435DA-8227-4FE8-B1C1-BAF3455B5ACD}"/>
          </ac:picMkLst>
        </pc:picChg>
      </pc:sldChg>
      <pc:sldChg chg="add">
        <pc:chgData name="William SaintAmour" userId="3a0833b6-8a2b-4420-b17d-ca9abec12b2f" providerId="ADAL" clId="{424D7505-D431-41E6-96D8-4281B387D1CB}" dt="2021-03-19T19:46:31.963" v="1008"/>
        <pc:sldMkLst>
          <pc:docMk/>
          <pc:sldMk cId="3146795139" sldId="702"/>
        </pc:sldMkLst>
      </pc:sldChg>
      <pc:sldChg chg="addSp delSp modSp add mod">
        <pc:chgData name="William SaintAmour" userId="3a0833b6-8a2b-4420-b17d-ca9abec12b2f" providerId="ADAL" clId="{424D7505-D431-41E6-96D8-4281B387D1CB}" dt="2021-03-22T16:41:43.686" v="2957"/>
        <pc:sldMkLst>
          <pc:docMk/>
          <pc:sldMk cId="2035216561" sldId="703"/>
        </pc:sldMkLst>
        <pc:spChg chg="add mod">
          <ac:chgData name="William SaintAmour" userId="3a0833b6-8a2b-4420-b17d-ca9abec12b2f" providerId="ADAL" clId="{424D7505-D431-41E6-96D8-4281B387D1CB}" dt="2021-03-22T16:41:43.686" v="2957"/>
          <ac:spMkLst>
            <pc:docMk/>
            <pc:sldMk cId="2035216561" sldId="703"/>
            <ac:spMk id="5" creationId="{7369C4C7-97F7-4426-A34F-82D6F3AF1AD3}"/>
          </ac:spMkLst>
        </pc:spChg>
        <pc:spChg chg="del mod">
          <ac:chgData name="William SaintAmour" userId="3a0833b6-8a2b-4420-b17d-ca9abec12b2f" providerId="ADAL" clId="{424D7505-D431-41E6-96D8-4281B387D1CB}" dt="2021-03-19T19:47:20.406" v="1018" actId="478"/>
          <ac:spMkLst>
            <pc:docMk/>
            <pc:sldMk cId="2035216561" sldId="703"/>
            <ac:spMk id="6" creationId="{7F2DAFB6-507F-4056-9D19-F7E6143E9DEB}"/>
          </ac:spMkLst>
        </pc:spChg>
        <pc:spChg chg="del mod">
          <ac:chgData name="William SaintAmour" userId="3a0833b6-8a2b-4420-b17d-ca9abec12b2f" providerId="ADAL" clId="{424D7505-D431-41E6-96D8-4281B387D1CB}" dt="2021-03-19T19:47:20.406" v="1018" actId="478"/>
          <ac:spMkLst>
            <pc:docMk/>
            <pc:sldMk cId="2035216561" sldId="703"/>
            <ac:spMk id="7" creationId="{A66AAC04-4191-4805-8879-09DD498A1078}"/>
          </ac:spMkLst>
        </pc:spChg>
        <pc:picChg chg="del">
          <ac:chgData name="William SaintAmour" userId="3a0833b6-8a2b-4420-b17d-ca9abec12b2f" providerId="ADAL" clId="{424D7505-D431-41E6-96D8-4281B387D1CB}" dt="2021-03-19T19:47:13.966" v="1015" actId="478"/>
          <ac:picMkLst>
            <pc:docMk/>
            <pc:sldMk cId="2035216561" sldId="703"/>
            <ac:picMk id="2" creationId="{56B4AF2B-0715-45E1-9A3D-25A50EA86795}"/>
          </ac:picMkLst>
        </pc:picChg>
        <pc:picChg chg="add mod modCrop">
          <ac:chgData name="William SaintAmour" userId="3a0833b6-8a2b-4420-b17d-ca9abec12b2f" providerId="ADAL" clId="{424D7505-D431-41E6-96D8-4281B387D1CB}" dt="2021-03-19T20:12:20.150" v="1137" actId="732"/>
          <ac:picMkLst>
            <pc:docMk/>
            <pc:sldMk cId="2035216561" sldId="703"/>
            <ac:picMk id="3" creationId="{55F9BE15-4CA8-48E5-8899-C7E0D5EF141B}"/>
          </ac:picMkLst>
        </pc:picChg>
        <pc:picChg chg="add mod">
          <ac:chgData name="William SaintAmour" userId="3a0833b6-8a2b-4420-b17d-ca9abec12b2f" providerId="ADAL" clId="{424D7505-D431-41E6-96D8-4281B387D1CB}" dt="2021-03-19T20:12:04.909" v="1133"/>
          <ac:picMkLst>
            <pc:docMk/>
            <pc:sldMk cId="2035216561" sldId="703"/>
            <ac:picMk id="8" creationId="{8F5BB945-CD38-45A7-9D9A-69EC0056D7C6}"/>
          </ac:picMkLst>
        </pc:picChg>
      </pc:sldChg>
      <pc:sldChg chg="add">
        <pc:chgData name="William SaintAmour" userId="3a0833b6-8a2b-4420-b17d-ca9abec12b2f" providerId="ADAL" clId="{424D7505-D431-41E6-96D8-4281B387D1CB}" dt="2021-03-19T19:48:12.297" v="1022"/>
        <pc:sldMkLst>
          <pc:docMk/>
          <pc:sldMk cId="536658911" sldId="704"/>
        </pc:sldMkLst>
      </pc:sldChg>
      <pc:sldChg chg="add">
        <pc:chgData name="William SaintAmour" userId="3a0833b6-8a2b-4420-b17d-ca9abec12b2f" providerId="ADAL" clId="{424D7505-D431-41E6-96D8-4281B387D1CB}" dt="2021-03-19T19:48:23.516" v="1024"/>
        <pc:sldMkLst>
          <pc:docMk/>
          <pc:sldMk cId="2180836128" sldId="705"/>
        </pc:sldMkLst>
      </pc:sldChg>
      <pc:sldChg chg="add">
        <pc:chgData name="William SaintAmour" userId="3a0833b6-8a2b-4420-b17d-ca9abec12b2f" providerId="ADAL" clId="{424D7505-D431-41E6-96D8-4281B387D1CB}" dt="2021-03-19T19:48:35.323" v="1026"/>
        <pc:sldMkLst>
          <pc:docMk/>
          <pc:sldMk cId="150577073" sldId="706"/>
        </pc:sldMkLst>
      </pc:sldChg>
      <pc:sldChg chg="add">
        <pc:chgData name="William SaintAmour" userId="3a0833b6-8a2b-4420-b17d-ca9abec12b2f" providerId="ADAL" clId="{424D7505-D431-41E6-96D8-4281B387D1CB}" dt="2021-03-19T19:48:47.451" v="1028"/>
        <pc:sldMkLst>
          <pc:docMk/>
          <pc:sldMk cId="3665743293" sldId="707"/>
        </pc:sldMkLst>
      </pc:sldChg>
      <pc:sldChg chg="add">
        <pc:chgData name="William SaintAmour" userId="3a0833b6-8a2b-4420-b17d-ca9abec12b2f" providerId="ADAL" clId="{424D7505-D431-41E6-96D8-4281B387D1CB}" dt="2021-03-19T19:48:57.924" v="1030"/>
        <pc:sldMkLst>
          <pc:docMk/>
          <pc:sldMk cId="2890801506" sldId="708"/>
        </pc:sldMkLst>
      </pc:sldChg>
      <pc:sldChg chg="add">
        <pc:chgData name="William SaintAmour" userId="3a0833b6-8a2b-4420-b17d-ca9abec12b2f" providerId="ADAL" clId="{424D7505-D431-41E6-96D8-4281B387D1CB}" dt="2021-03-19T19:49:06.652" v="1032"/>
        <pc:sldMkLst>
          <pc:docMk/>
          <pc:sldMk cId="409700292" sldId="709"/>
        </pc:sldMkLst>
      </pc:sldChg>
      <pc:sldChg chg="add">
        <pc:chgData name="William SaintAmour" userId="3a0833b6-8a2b-4420-b17d-ca9abec12b2f" providerId="ADAL" clId="{424D7505-D431-41E6-96D8-4281B387D1CB}" dt="2021-03-19T19:49:15.923" v="1034"/>
        <pc:sldMkLst>
          <pc:docMk/>
          <pc:sldMk cId="3438469283" sldId="710"/>
        </pc:sldMkLst>
      </pc:sldChg>
      <pc:sldChg chg="add">
        <pc:chgData name="William SaintAmour" userId="3a0833b6-8a2b-4420-b17d-ca9abec12b2f" providerId="ADAL" clId="{424D7505-D431-41E6-96D8-4281B387D1CB}" dt="2021-03-19T19:49:25.218" v="1036"/>
        <pc:sldMkLst>
          <pc:docMk/>
          <pc:sldMk cId="3846464971" sldId="711"/>
        </pc:sldMkLst>
      </pc:sldChg>
      <pc:sldChg chg="add">
        <pc:chgData name="William SaintAmour" userId="3a0833b6-8a2b-4420-b17d-ca9abec12b2f" providerId="ADAL" clId="{424D7505-D431-41E6-96D8-4281B387D1CB}" dt="2021-03-19T19:49:37.571" v="1041"/>
        <pc:sldMkLst>
          <pc:docMk/>
          <pc:sldMk cId="3211919960" sldId="712"/>
        </pc:sldMkLst>
      </pc:sldChg>
      <pc:sldChg chg="add del">
        <pc:chgData name="William SaintAmour" userId="3a0833b6-8a2b-4420-b17d-ca9abec12b2f" providerId="ADAL" clId="{424D7505-D431-41E6-96D8-4281B387D1CB}" dt="2021-03-19T19:49:34.636" v="1040"/>
        <pc:sldMkLst>
          <pc:docMk/>
          <pc:sldMk cId="4158914525" sldId="712"/>
        </pc:sldMkLst>
      </pc:sldChg>
      <pc:sldChg chg="add">
        <pc:chgData name="William SaintAmour" userId="3a0833b6-8a2b-4420-b17d-ca9abec12b2f" providerId="ADAL" clId="{424D7505-D431-41E6-96D8-4281B387D1CB}" dt="2021-03-19T19:49:51.755" v="1044"/>
        <pc:sldMkLst>
          <pc:docMk/>
          <pc:sldMk cId="2930396449" sldId="713"/>
        </pc:sldMkLst>
      </pc:sldChg>
      <pc:sldChg chg="addSp delSp modSp add mod">
        <pc:chgData name="William SaintAmour" userId="3a0833b6-8a2b-4420-b17d-ca9abec12b2f" providerId="ADAL" clId="{424D7505-D431-41E6-96D8-4281B387D1CB}" dt="2021-03-22T19:08:14.289" v="3734" actId="1035"/>
        <pc:sldMkLst>
          <pc:docMk/>
          <pc:sldMk cId="1374507147" sldId="714"/>
        </pc:sldMkLst>
        <pc:spChg chg="mod">
          <ac:chgData name="William SaintAmour" userId="3a0833b6-8a2b-4420-b17d-ca9abec12b2f" providerId="ADAL" clId="{424D7505-D431-41E6-96D8-4281B387D1CB}" dt="2021-03-19T19:59:12.856" v="1083" actId="20577"/>
          <ac:spMkLst>
            <pc:docMk/>
            <pc:sldMk cId="1374507147" sldId="714"/>
            <ac:spMk id="18434" creationId="{00000000-0000-0000-0000-000000000000}"/>
          </ac:spMkLst>
        </pc:spChg>
        <pc:picChg chg="add del mod">
          <ac:chgData name="William SaintAmour" userId="3a0833b6-8a2b-4420-b17d-ca9abec12b2f" providerId="ADAL" clId="{424D7505-D431-41E6-96D8-4281B387D1CB}" dt="2021-03-22T19:07:51.473" v="3722" actId="478"/>
          <ac:picMkLst>
            <pc:docMk/>
            <pc:sldMk cId="1374507147" sldId="714"/>
            <ac:picMk id="2" creationId="{F29EC195-2792-44EF-96FD-1119B0F279DF}"/>
          </ac:picMkLst>
        </pc:picChg>
        <pc:picChg chg="add mod">
          <ac:chgData name="William SaintAmour" userId="3a0833b6-8a2b-4420-b17d-ca9abec12b2f" providerId="ADAL" clId="{424D7505-D431-41E6-96D8-4281B387D1CB}" dt="2021-03-22T19:08:14.289" v="3734" actId="1035"/>
          <ac:picMkLst>
            <pc:docMk/>
            <pc:sldMk cId="1374507147" sldId="714"/>
            <ac:picMk id="3" creationId="{ED8C5339-E429-4E75-8137-C112F33CA240}"/>
          </ac:picMkLst>
        </pc:picChg>
        <pc:picChg chg="add mod">
          <ac:chgData name="William SaintAmour" userId="3a0833b6-8a2b-4420-b17d-ca9abec12b2f" providerId="ADAL" clId="{424D7505-D431-41E6-96D8-4281B387D1CB}" dt="2021-03-19T20:12:49.715" v="1143" actId="1036"/>
          <ac:picMkLst>
            <pc:docMk/>
            <pc:sldMk cId="1374507147" sldId="714"/>
            <ac:picMk id="4" creationId="{0D834CF7-905D-48D1-9DB2-96044DBDFD28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32:13.480" v="1182" actId="1076"/>
        <pc:sldMkLst>
          <pc:docMk/>
          <pc:sldMk cId="3490333128" sldId="715"/>
        </pc:sldMkLst>
        <pc:spChg chg="mod">
          <ac:chgData name="William SaintAmour" userId="3a0833b6-8a2b-4420-b17d-ca9abec12b2f" providerId="ADAL" clId="{424D7505-D431-41E6-96D8-4281B387D1CB}" dt="2021-03-19T20:31:59.463" v="1179" actId="6549"/>
          <ac:spMkLst>
            <pc:docMk/>
            <pc:sldMk cId="3490333128" sldId="715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19T20:31:57.227" v="1178" actId="478"/>
          <ac:picMkLst>
            <pc:docMk/>
            <pc:sldMk cId="3490333128" sldId="715"/>
            <ac:picMk id="2" creationId="{304FB416-3328-472C-939D-5F778F596137}"/>
          </ac:picMkLst>
        </pc:picChg>
        <pc:picChg chg="del">
          <ac:chgData name="William SaintAmour" userId="3a0833b6-8a2b-4420-b17d-ca9abec12b2f" providerId="ADAL" clId="{424D7505-D431-41E6-96D8-4281B387D1CB}" dt="2021-03-19T20:27:48.523" v="1145" actId="478"/>
          <ac:picMkLst>
            <pc:docMk/>
            <pc:sldMk cId="3490333128" sldId="715"/>
            <ac:picMk id="3" creationId="{9D934C80-8B7C-4AFF-9790-7AAA9A819FCC}"/>
          </ac:picMkLst>
        </pc:picChg>
        <pc:picChg chg="add mod">
          <ac:chgData name="William SaintAmour" userId="3a0833b6-8a2b-4420-b17d-ca9abec12b2f" providerId="ADAL" clId="{424D7505-D431-41E6-96D8-4281B387D1CB}" dt="2021-03-19T20:32:13.480" v="1182" actId="1076"/>
          <ac:picMkLst>
            <pc:docMk/>
            <pc:sldMk cId="3490333128" sldId="715"/>
            <ac:picMk id="5" creationId="{34A3E685-DD45-4700-B20B-9DAB0CD8F8B1}"/>
          </ac:picMkLst>
        </pc:picChg>
        <pc:picChg chg="del">
          <ac:chgData name="William SaintAmour" userId="3a0833b6-8a2b-4420-b17d-ca9abec12b2f" providerId="ADAL" clId="{424D7505-D431-41E6-96D8-4281B387D1CB}" dt="2021-03-19T20:28:14.251" v="1154" actId="478"/>
          <ac:picMkLst>
            <pc:docMk/>
            <pc:sldMk cId="3490333128" sldId="715"/>
            <ac:picMk id="8" creationId="{CB7D96F5-7804-42B6-BF5B-14CE2DC671D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32:54.411" v="1185" actId="1076"/>
        <pc:sldMkLst>
          <pc:docMk/>
          <pc:sldMk cId="3933275316" sldId="716"/>
        </pc:sldMkLst>
        <pc:spChg chg="mod">
          <ac:chgData name="William SaintAmour" userId="3a0833b6-8a2b-4420-b17d-ca9abec12b2f" providerId="ADAL" clId="{424D7505-D431-41E6-96D8-4281B387D1CB}" dt="2021-03-19T20:29:33.962" v="1173" actId="6549"/>
          <ac:spMkLst>
            <pc:docMk/>
            <pc:sldMk cId="3933275316" sldId="716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19T20:29:35.410" v="1174" actId="478"/>
          <ac:picMkLst>
            <pc:docMk/>
            <pc:sldMk cId="3933275316" sldId="716"/>
            <ac:picMk id="2" creationId="{78DACCF8-2B29-4F66-A662-4D6EE3AE91DD}"/>
          </ac:picMkLst>
        </pc:picChg>
        <pc:picChg chg="del">
          <ac:chgData name="William SaintAmour" userId="3a0833b6-8a2b-4420-b17d-ca9abec12b2f" providerId="ADAL" clId="{424D7505-D431-41E6-96D8-4281B387D1CB}" dt="2021-03-19T20:28:31.644" v="1157" actId="478"/>
          <ac:picMkLst>
            <pc:docMk/>
            <pc:sldMk cId="3933275316" sldId="716"/>
            <ac:picMk id="3" creationId="{36364059-BA45-4BB1-A9ED-773375C25EEE}"/>
          </ac:picMkLst>
        </pc:picChg>
        <pc:picChg chg="del">
          <ac:chgData name="William SaintAmour" userId="3a0833b6-8a2b-4420-b17d-ca9abec12b2f" providerId="ADAL" clId="{424D7505-D431-41E6-96D8-4281B387D1CB}" dt="2021-03-19T20:28:32.924" v="1158" actId="478"/>
          <ac:picMkLst>
            <pc:docMk/>
            <pc:sldMk cId="3933275316" sldId="716"/>
            <ac:picMk id="5" creationId="{274435DA-8227-4FE8-B1C1-BAF3455B5ACD}"/>
          </ac:picMkLst>
        </pc:picChg>
        <pc:picChg chg="add mod">
          <ac:chgData name="William SaintAmour" userId="3a0833b6-8a2b-4420-b17d-ca9abec12b2f" providerId="ADAL" clId="{424D7505-D431-41E6-96D8-4281B387D1CB}" dt="2021-03-19T20:32:54.411" v="1185" actId="1076"/>
          <ac:picMkLst>
            <pc:docMk/>
            <pc:sldMk cId="3933275316" sldId="716"/>
            <ac:picMk id="6" creationId="{8EBF761D-6126-422A-8951-E4383C034494}"/>
          </ac:picMkLst>
        </pc:picChg>
      </pc:sldChg>
      <pc:sldChg chg="add">
        <pc:chgData name="William SaintAmour" userId="3a0833b6-8a2b-4420-b17d-ca9abec12b2f" providerId="ADAL" clId="{424D7505-D431-41E6-96D8-4281B387D1CB}" dt="2021-03-19T20:29:28.210" v="1172"/>
        <pc:sldMkLst>
          <pc:docMk/>
          <pc:sldMk cId="166377846" sldId="717"/>
        </pc:sldMkLst>
      </pc:sldChg>
      <pc:sldChg chg="add del">
        <pc:chgData name="William SaintAmour" userId="3a0833b6-8a2b-4420-b17d-ca9abec12b2f" providerId="ADAL" clId="{424D7505-D431-41E6-96D8-4281B387D1CB}" dt="2021-03-19T20:31:49.413" v="1176"/>
        <pc:sldMkLst>
          <pc:docMk/>
          <pc:sldMk cId="321983057" sldId="718"/>
        </pc:sldMkLst>
      </pc:sldChg>
      <pc:sldChg chg="add">
        <pc:chgData name="William SaintAmour" userId="3a0833b6-8a2b-4420-b17d-ca9abec12b2f" providerId="ADAL" clId="{424D7505-D431-41E6-96D8-4281B387D1CB}" dt="2021-03-19T20:31:53.473" v="1177"/>
        <pc:sldMkLst>
          <pc:docMk/>
          <pc:sldMk cId="2727736365" sldId="718"/>
        </pc:sldMkLst>
      </pc:sldChg>
      <pc:sldChg chg="add">
        <pc:chgData name="William SaintAmour" userId="3a0833b6-8a2b-4420-b17d-ca9abec12b2f" providerId="ADAL" clId="{424D7505-D431-41E6-96D8-4281B387D1CB}" dt="2021-03-19T20:33:13.753" v="1186"/>
        <pc:sldMkLst>
          <pc:docMk/>
          <pc:sldMk cId="3796409254" sldId="719"/>
        </pc:sldMkLst>
      </pc:sldChg>
      <pc:sldChg chg="addSp delSp modSp add mod">
        <pc:chgData name="William SaintAmour" userId="3a0833b6-8a2b-4420-b17d-ca9abec12b2f" providerId="ADAL" clId="{424D7505-D431-41E6-96D8-4281B387D1CB}" dt="2021-03-19T20:44:20.878" v="1292" actId="20577"/>
        <pc:sldMkLst>
          <pc:docMk/>
          <pc:sldMk cId="2013074486" sldId="720"/>
        </pc:sldMkLst>
        <pc:spChg chg="mod">
          <ac:chgData name="William SaintAmour" userId="3a0833b6-8a2b-4420-b17d-ca9abec12b2f" providerId="ADAL" clId="{424D7505-D431-41E6-96D8-4281B387D1CB}" dt="2021-03-19T20:44:20.878" v="1292" actId="20577"/>
          <ac:spMkLst>
            <pc:docMk/>
            <pc:sldMk cId="2013074486" sldId="720"/>
            <ac:spMk id="4" creationId="{00B19D0B-3511-4B65-AC2B-06C3D08D5F4E}"/>
          </ac:spMkLst>
        </pc:spChg>
        <pc:spChg chg="mod">
          <ac:chgData name="William SaintAmour" userId="3a0833b6-8a2b-4420-b17d-ca9abec12b2f" providerId="ADAL" clId="{424D7505-D431-41E6-96D8-4281B387D1CB}" dt="2021-03-19T20:34:16.522" v="1258" actId="20577"/>
          <ac:spMkLst>
            <pc:docMk/>
            <pc:sldMk cId="2013074486" sldId="720"/>
            <ac:spMk id="6" creationId="{7F2DAFB6-507F-4056-9D19-F7E6143E9DEB}"/>
          </ac:spMkLst>
        </pc:spChg>
        <pc:spChg chg="mod">
          <ac:chgData name="William SaintAmour" userId="3a0833b6-8a2b-4420-b17d-ca9abec12b2f" providerId="ADAL" clId="{424D7505-D431-41E6-96D8-4281B387D1CB}" dt="2021-03-19T20:34:21.633" v="1266" actId="20577"/>
          <ac:spMkLst>
            <pc:docMk/>
            <pc:sldMk cId="2013074486" sldId="720"/>
            <ac:spMk id="7" creationId="{A66AAC04-4191-4805-8879-09DD498A1078}"/>
          </ac:spMkLst>
        </pc:spChg>
        <pc:picChg chg="del">
          <ac:chgData name="William SaintAmour" userId="3a0833b6-8a2b-4420-b17d-ca9abec12b2f" providerId="ADAL" clId="{424D7505-D431-41E6-96D8-4281B387D1CB}" dt="2021-03-19T20:34:04.914" v="1250" actId="478"/>
          <ac:picMkLst>
            <pc:docMk/>
            <pc:sldMk cId="2013074486" sldId="720"/>
            <ac:picMk id="2" creationId="{C7E41238-DF20-4530-882C-9CCBE794E034}"/>
          </ac:picMkLst>
        </pc:picChg>
        <pc:picChg chg="add mod ord">
          <ac:chgData name="William SaintAmour" userId="3a0833b6-8a2b-4420-b17d-ca9abec12b2f" providerId="ADAL" clId="{424D7505-D431-41E6-96D8-4281B387D1CB}" dt="2021-03-19T20:44:12.044" v="1275" actId="1038"/>
          <ac:picMkLst>
            <pc:docMk/>
            <pc:sldMk cId="2013074486" sldId="720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48:16.228" v="1332" actId="1038"/>
        <pc:sldMkLst>
          <pc:docMk/>
          <pc:sldMk cId="3543508553" sldId="721"/>
        </pc:sldMkLst>
        <pc:spChg chg="mod">
          <ac:chgData name="William SaintAmour" userId="3a0833b6-8a2b-4420-b17d-ca9abec12b2f" providerId="ADAL" clId="{424D7505-D431-41E6-96D8-4281B387D1CB}" dt="2021-03-19T20:45:11.148" v="1320" actId="255"/>
          <ac:spMkLst>
            <pc:docMk/>
            <pc:sldMk cId="3543508553" sldId="721"/>
            <ac:spMk id="4" creationId="{00B19D0B-3511-4B65-AC2B-06C3D08D5F4E}"/>
          </ac:spMkLst>
        </pc:spChg>
        <pc:picChg chg="add mod ord">
          <ac:chgData name="William SaintAmour" userId="3a0833b6-8a2b-4420-b17d-ca9abec12b2f" providerId="ADAL" clId="{424D7505-D431-41E6-96D8-4281B387D1CB}" dt="2021-03-19T20:48:16.228" v="1332" actId="1038"/>
          <ac:picMkLst>
            <pc:docMk/>
            <pc:sldMk cId="3543508553" sldId="721"/>
            <ac:picMk id="2" creationId="{0B3AE594-D63A-4760-9B00-34D8FC90773E}"/>
          </ac:picMkLst>
        </pc:picChg>
        <pc:picChg chg="del">
          <ac:chgData name="William SaintAmour" userId="3a0833b6-8a2b-4420-b17d-ca9abec12b2f" providerId="ADAL" clId="{424D7505-D431-41E6-96D8-4281B387D1CB}" dt="2021-03-19T20:43:53.581" v="1270" actId="478"/>
          <ac:picMkLst>
            <pc:docMk/>
            <pc:sldMk cId="3543508553" sldId="721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19T20:51:48.994" v="1365" actId="1036"/>
        <pc:sldMkLst>
          <pc:docMk/>
          <pc:sldMk cId="1612151599" sldId="722"/>
        </pc:sldMkLst>
        <pc:spChg chg="mod">
          <ac:chgData name="William SaintAmour" userId="3a0833b6-8a2b-4420-b17d-ca9abec12b2f" providerId="ADAL" clId="{424D7505-D431-41E6-96D8-4281B387D1CB}" dt="2021-03-19T20:48:34.807" v="1357" actId="14100"/>
          <ac:spMkLst>
            <pc:docMk/>
            <pc:sldMk cId="1612151599" sldId="722"/>
            <ac:spMk id="4" creationId="{00B19D0B-3511-4B65-AC2B-06C3D08D5F4E}"/>
          </ac:spMkLst>
        </pc:spChg>
        <pc:picChg chg="add mod ord">
          <ac:chgData name="William SaintAmour" userId="3a0833b6-8a2b-4420-b17d-ca9abec12b2f" providerId="ADAL" clId="{424D7505-D431-41E6-96D8-4281B387D1CB}" dt="2021-03-19T20:51:48.994" v="1365" actId="1036"/>
          <ac:picMkLst>
            <pc:docMk/>
            <pc:sldMk cId="1612151599" sldId="722"/>
            <ac:picMk id="2" creationId="{A8086842-4DCE-4464-9905-9839B9EAE2D4}"/>
          </ac:picMkLst>
        </pc:picChg>
        <pc:picChg chg="del">
          <ac:chgData name="William SaintAmour" userId="3a0833b6-8a2b-4420-b17d-ca9abec12b2f" providerId="ADAL" clId="{424D7505-D431-41E6-96D8-4281B387D1CB}" dt="2021-03-19T20:43:56.605" v="1271" actId="478"/>
          <ac:picMkLst>
            <pc:docMk/>
            <pc:sldMk cId="1612151599" sldId="722"/>
            <ac:picMk id="3" creationId="{15F50408-82A9-4203-9FFD-DD51E9326CF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4:19:35.571" v="1542" actId="14100"/>
        <pc:sldMkLst>
          <pc:docMk/>
          <pc:sldMk cId="3196783882" sldId="723"/>
        </pc:sldMkLst>
        <pc:spChg chg="mod">
          <ac:chgData name="William SaintAmour" userId="3a0833b6-8a2b-4420-b17d-ca9abec12b2f" providerId="ADAL" clId="{424D7505-D431-41E6-96D8-4281B387D1CB}" dt="2021-03-19T20:54:08.209" v="1405" actId="20577"/>
          <ac:spMkLst>
            <pc:docMk/>
            <pc:sldMk cId="3196783882" sldId="723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20:54:53.104" v="1446" actId="478"/>
          <ac:spMkLst>
            <pc:docMk/>
            <pc:sldMk cId="3196783882" sldId="723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20:54:53.104" v="1446" actId="478"/>
          <ac:spMkLst>
            <pc:docMk/>
            <pc:sldMk cId="3196783882" sldId="723"/>
            <ac:spMk id="7" creationId="{A66AAC04-4191-4805-8879-09DD498A1078}"/>
          </ac:spMkLst>
        </pc:spChg>
        <pc:graphicFrameChg chg="add del mod">
          <ac:chgData name="William SaintAmour" userId="3a0833b6-8a2b-4420-b17d-ca9abec12b2f" providerId="ADAL" clId="{424D7505-D431-41E6-96D8-4281B387D1CB}" dt="2021-03-22T14:18:10.363" v="1538" actId="478"/>
          <ac:graphicFrameMkLst>
            <pc:docMk/>
            <pc:sldMk cId="3196783882" sldId="723"/>
            <ac:graphicFrameMk id="9" creationId="{3F33F760-3560-42B2-AC41-6E01B084B16F}"/>
          </ac:graphicFrameMkLst>
        </pc:graphicFrameChg>
        <pc:picChg chg="del">
          <ac:chgData name="William SaintAmour" userId="3a0833b6-8a2b-4420-b17d-ca9abec12b2f" providerId="ADAL" clId="{424D7505-D431-41E6-96D8-4281B387D1CB}" dt="2021-03-19T20:54:12.368" v="1406" actId="478"/>
          <ac:picMkLst>
            <pc:docMk/>
            <pc:sldMk cId="3196783882" sldId="723"/>
            <ac:picMk id="2" creationId="{A8086842-4DCE-4464-9905-9839B9EAE2D4}"/>
          </ac:picMkLst>
        </pc:picChg>
        <pc:picChg chg="add del mod">
          <ac:chgData name="William SaintAmour" userId="3a0833b6-8a2b-4420-b17d-ca9abec12b2f" providerId="ADAL" clId="{424D7505-D431-41E6-96D8-4281B387D1CB}" dt="2021-03-19T21:12:21.376" v="1487" actId="478"/>
          <ac:picMkLst>
            <pc:docMk/>
            <pc:sldMk cId="3196783882" sldId="723"/>
            <ac:picMk id="3" creationId="{359F00FD-D728-49E2-8040-CBBD41EFC21D}"/>
          </ac:picMkLst>
        </pc:picChg>
        <pc:picChg chg="add del mod">
          <ac:chgData name="William SaintAmour" userId="3a0833b6-8a2b-4420-b17d-ca9abec12b2f" providerId="ADAL" clId="{424D7505-D431-41E6-96D8-4281B387D1CB}" dt="2021-03-22T13:50:51.371" v="1509" actId="478"/>
          <ac:picMkLst>
            <pc:docMk/>
            <pc:sldMk cId="3196783882" sldId="723"/>
            <ac:picMk id="5" creationId="{8D39A5E9-1CF9-45A0-82DD-A5E5C70E206E}"/>
          </ac:picMkLst>
        </pc:picChg>
        <pc:picChg chg="add del">
          <ac:chgData name="William SaintAmour" userId="3a0833b6-8a2b-4420-b17d-ca9abec12b2f" providerId="ADAL" clId="{424D7505-D431-41E6-96D8-4281B387D1CB}" dt="2021-03-22T13:50:55.328" v="1511" actId="478"/>
          <ac:picMkLst>
            <pc:docMk/>
            <pc:sldMk cId="3196783882" sldId="723"/>
            <ac:picMk id="8" creationId="{558C2F74-1384-444D-88D5-4FDFCEE8B483}"/>
          </ac:picMkLst>
        </pc:picChg>
        <pc:picChg chg="add mod">
          <ac:chgData name="William SaintAmour" userId="3a0833b6-8a2b-4420-b17d-ca9abec12b2f" providerId="ADAL" clId="{424D7505-D431-41E6-96D8-4281B387D1CB}" dt="2021-03-22T14:19:35.571" v="1542" actId="14100"/>
          <ac:picMkLst>
            <pc:docMk/>
            <pc:sldMk cId="3196783882" sldId="723"/>
            <ac:picMk id="10" creationId="{C477A6AD-7447-4E59-AEFD-EC3F448EFCFA}"/>
          </ac:picMkLst>
        </pc:picChg>
      </pc:sldChg>
      <pc:sldChg chg="addSp delSp modSp add del mod">
        <pc:chgData name="William SaintAmour" userId="3a0833b6-8a2b-4420-b17d-ca9abec12b2f" providerId="ADAL" clId="{424D7505-D431-41E6-96D8-4281B387D1CB}" dt="2021-03-22T14:26:15.828" v="1551" actId="1035"/>
        <pc:sldMkLst>
          <pc:docMk/>
          <pc:sldMk cId="3040697225" sldId="724"/>
        </pc:sldMkLst>
        <pc:spChg chg="mod">
          <ac:chgData name="William SaintAmour" userId="3a0833b6-8a2b-4420-b17d-ca9abec12b2f" providerId="ADAL" clId="{424D7505-D431-41E6-96D8-4281B387D1CB}" dt="2021-03-19T20:54:42.400" v="1444" actId="20577"/>
          <ac:spMkLst>
            <pc:docMk/>
            <pc:sldMk cId="3040697225" sldId="724"/>
            <ac:spMk id="4" creationId="{00B19D0B-3511-4B65-AC2B-06C3D08D5F4E}"/>
          </ac:spMkLst>
        </pc:spChg>
        <pc:spChg chg="del">
          <ac:chgData name="William SaintAmour" userId="3a0833b6-8a2b-4420-b17d-ca9abec12b2f" providerId="ADAL" clId="{424D7505-D431-41E6-96D8-4281B387D1CB}" dt="2021-03-19T20:54:47.448" v="1445" actId="478"/>
          <ac:spMkLst>
            <pc:docMk/>
            <pc:sldMk cId="3040697225" sldId="724"/>
            <ac:spMk id="6" creationId="{7F2DAFB6-507F-4056-9D19-F7E6143E9DEB}"/>
          </ac:spMkLst>
        </pc:spChg>
        <pc:spChg chg="del">
          <ac:chgData name="William SaintAmour" userId="3a0833b6-8a2b-4420-b17d-ca9abec12b2f" providerId="ADAL" clId="{424D7505-D431-41E6-96D8-4281B387D1CB}" dt="2021-03-19T20:54:47.448" v="1445" actId="478"/>
          <ac:spMkLst>
            <pc:docMk/>
            <pc:sldMk cId="3040697225" sldId="724"/>
            <ac:spMk id="7" creationId="{A66AAC04-4191-4805-8879-09DD498A1078}"/>
          </ac:spMkLst>
        </pc:spChg>
        <pc:picChg chg="add del mod">
          <ac:chgData name="William SaintAmour" userId="3a0833b6-8a2b-4420-b17d-ca9abec12b2f" providerId="ADAL" clId="{424D7505-D431-41E6-96D8-4281B387D1CB}" dt="2021-03-22T13:49:47.940" v="1504" actId="478"/>
          <ac:picMkLst>
            <pc:docMk/>
            <pc:sldMk cId="3040697225" sldId="724"/>
            <ac:picMk id="2" creationId="{EA21D328-0900-4620-83FE-612FDBC4B976}"/>
          </ac:picMkLst>
        </pc:picChg>
        <pc:picChg chg="add del mod">
          <ac:chgData name="William SaintAmour" userId="3a0833b6-8a2b-4420-b17d-ca9abec12b2f" providerId="ADAL" clId="{424D7505-D431-41E6-96D8-4281B387D1CB}" dt="2021-03-22T13:52:20.786" v="1534" actId="478"/>
          <ac:picMkLst>
            <pc:docMk/>
            <pc:sldMk cId="3040697225" sldId="724"/>
            <ac:picMk id="3" creationId="{A2409E9D-C47F-4C13-A24E-BB30EBB5BD33}"/>
          </ac:picMkLst>
        </pc:picChg>
        <pc:picChg chg="add del mod">
          <ac:chgData name="William SaintAmour" userId="3a0833b6-8a2b-4420-b17d-ca9abec12b2f" providerId="ADAL" clId="{424D7505-D431-41E6-96D8-4281B387D1CB}" dt="2021-03-22T14:19:49.271" v="1545" actId="478"/>
          <ac:picMkLst>
            <pc:docMk/>
            <pc:sldMk cId="3040697225" sldId="724"/>
            <ac:picMk id="5" creationId="{67ECBCD0-06C2-463A-88B2-6ABB2CF3B9ED}"/>
          </ac:picMkLst>
        </pc:picChg>
        <pc:picChg chg="add mod">
          <ac:chgData name="William SaintAmour" userId="3a0833b6-8a2b-4420-b17d-ca9abec12b2f" providerId="ADAL" clId="{424D7505-D431-41E6-96D8-4281B387D1CB}" dt="2021-03-22T14:26:15.828" v="1551" actId="1035"/>
          <ac:picMkLst>
            <pc:docMk/>
            <pc:sldMk cId="3040697225" sldId="724"/>
            <ac:picMk id="8" creationId="{713995AE-25B9-4817-8349-057B67BE9EA0}"/>
          </ac:picMkLst>
        </pc:picChg>
      </pc:sldChg>
      <pc:sldChg chg="addSp modSp add mod ord">
        <pc:chgData name="William SaintAmour" userId="3a0833b6-8a2b-4420-b17d-ca9abec12b2f" providerId="ADAL" clId="{424D7505-D431-41E6-96D8-4281B387D1CB}" dt="2021-03-22T14:26:34.891" v="1553"/>
        <pc:sldMkLst>
          <pc:docMk/>
          <pc:sldMk cId="2866491061" sldId="725"/>
        </pc:sldMkLst>
        <pc:spChg chg="mod">
          <ac:chgData name="William SaintAmour" userId="3a0833b6-8a2b-4420-b17d-ca9abec12b2f" providerId="ADAL" clId="{424D7505-D431-41E6-96D8-4281B387D1CB}" dt="2021-03-19T20:55:25.776" v="1481" actId="20577"/>
          <ac:spMkLst>
            <pc:docMk/>
            <pc:sldMk cId="2866491061" sldId="725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3:41:03.838" v="1501" actId="14100"/>
          <ac:picMkLst>
            <pc:docMk/>
            <pc:sldMk cId="2866491061" sldId="725"/>
            <ac:picMk id="2" creationId="{CB235642-9366-4D0D-B9A8-7B33A20D6271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22T15:22:13.445" v="1760" actId="20577"/>
        <pc:sldMkLst>
          <pc:docMk/>
          <pc:sldMk cId="193609783" sldId="726"/>
        </pc:sldMkLst>
        <pc:spChg chg="add mod">
          <ac:chgData name="William SaintAmour" userId="3a0833b6-8a2b-4420-b17d-ca9abec12b2f" providerId="ADAL" clId="{424D7505-D431-41E6-96D8-4281B387D1CB}" dt="2021-03-22T15:22:13.445" v="1760" actId="20577"/>
          <ac:spMkLst>
            <pc:docMk/>
            <pc:sldMk cId="193609783" sldId="726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4:27:07.349" v="1564" actId="20577"/>
          <ac:spMkLst>
            <pc:docMk/>
            <pc:sldMk cId="193609783" sldId="726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5:19:07.519" v="1567" actId="1076"/>
          <ac:picMkLst>
            <pc:docMk/>
            <pc:sldMk cId="193609783" sldId="726"/>
            <ac:picMk id="2" creationId="{1E2F25FB-5E11-47BB-8A48-F9366DA4285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26:58.263" v="1884" actId="20577"/>
        <pc:sldMkLst>
          <pc:docMk/>
          <pc:sldMk cId="3853470562" sldId="727"/>
        </pc:sldMkLst>
        <pc:spChg chg="mod">
          <ac:chgData name="William SaintAmour" userId="3a0833b6-8a2b-4420-b17d-ca9abec12b2f" providerId="ADAL" clId="{424D7505-D431-41E6-96D8-4281B387D1CB}" dt="2021-03-22T15:26:58.263" v="1884" actId="20577"/>
          <ac:spMkLst>
            <pc:docMk/>
            <pc:sldMk cId="3853470562" sldId="72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22:36.603" v="1768" actId="20577"/>
          <ac:spMkLst>
            <pc:docMk/>
            <pc:sldMk cId="3853470562" sldId="727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24D7505-D431-41E6-96D8-4281B387D1CB}" dt="2021-03-22T15:22:39.387" v="1769" actId="478"/>
          <ac:picMkLst>
            <pc:docMk/>
            <pc:sldMk cId="3853470562" sldId="727"/>
            <ac:picMk id="2" creationId="{1E2F25FB-5E11-47BB-8A48-F9366DA42855}"/>
          </ac:picMkLst>
        </pc:picChg>
        <pc:picChg chg="add mod">
          <ac:chgData name="William SaintAmour" userId="3a0833b6-8a2b-4420-b17d-ca9abec12b2f" providerId="ADAL" clId="{424D7505-D431-41E6-96D8-4281B387D1CB}" dt="2021-03-22T15:23:14.895" v="1772" actId="1076"/>
          <ac:picMkLst>
            <pc:docMk/>
            <pc:sldMk cId="3853470562" sldId="727"/>
            <ac:picMk id="5" creationId="{72819A10-D858-4B33-9F72-AE9614F4C80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32:04.935" v="2139" actId="20577"/>
        <pc:sldMkLst>
          <pc:docMk/>
          <pc:sldMk cId="2738964480" sldId="728"/>
        </pc:sldMkLst>
        <pc:spChg chg="mod">
          <ac:chgData name="William SaintAmour" userId="3a0833b6-8a2b-4420-b17d-ca9abec12b2f" providerId="ADAL" clId="{424D7505-D431-41E6-96D8-4281B387D1CB}" dt="2021-03-22T15:32:04.935" v="2139" actId="20577"/>
          <ac:spMkLst>
            <pc:docMk/>
            <pc:sldMk cId="2738964480" sldId="728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27:39.513" v="1921" actId="20577"/>
          <ac:spMkLst>
            <pc:docMk/>
            <pc:sldMk cId="2738964480" sldId="728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24D7505-D431-41E6-96D8-4281B387D1CB}" dt="2021-03-22T15:28:02.239" v="1925" actId="1076"/>
          <ac:picMkLst>
            <pc:docMk/>
            <pc:sldMk cId="2738964480" sldId="728"/>
            <ac:picMk id="2" creationId="{910BB2AD-7BC8-4393-BC68-B2FAFB264230}"/>
          </ac:picMkLst>
        </pc:picChg>
        <pc:picChg chg="del">
          <ac:chgData name="William SaintAmour" userId="3a0833b6-8a2b-4420-b17d-ca9abec12b2f" providerId="ADAL" clId="{424D7505-D431-41E6-96D8-4281B387D1CB}" dt="2021-03-22T15:27:42.122" v="1922" actId="478"/>
          <ac:picMkLst>
            <pc:docMk/>
            <pc:sldMk cId="2738964480" sldId="728"/>
            <ac:picMk id="5" creationId="{72819A10-D858-4B33-9F72-AE9614F4C80F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40:23.268" v="2395" actId="20577"/>
        <pc:sldMkLst>
          <pc:docMk/>
          <pc:sldMk cId="2245097795" sldId="729"/>
        </pc:sldMkLst>
        <pc:spChg chg="mod">
          <ac:chgData name="William SaintAmour" userId="3a0833b6-8a2b-4420-b17d-ca9abec12b2f" providerId="ADAL" clId="{424D7505-D431-41E6-96D8-4281B387D1CB}" dt="2021-03-22T15:40:23.268" v="2395" actId="20577"/>
          <ac:spMkLst>
            <pc:docMk/>
            <pc:sldMk cId="2245097795" sldId="729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32:41.120" v="2145" actId="20577"/>
          <ac:spMkLst>
            <pc:docMk/>
            <pc:sldMk cId="2245097795" sldId="729"/>
            <ac:spMk id="4" creationId="{00B19D0B-3511-4B65-AC2B-06C3D08D5F4E}"/>
          </ac:spMkLst>
        </pc:spChg>
        <pc:picChg chg="del mod">
          <ac:chgData name="William SaintAmour" userId="3a0833b6-8a2b-4420-b17d-ca9abec12b2f" providerId="ADAL" clId="{424D7505-D431-41E6-96D8-4281B387D1CB}" dt="2021-03-22T15:32:42.967" v="2147" actId="478"/>
          <ac:picMkLst>
            <pc:docMk/>
            <pc:sldMk cId="2245097795" sldId="729"/>
            <ac:picMk id="2" creationId="{910BB2AD-7BC8-4393-BC68-B2FAFB264230}"/>
          </ac:picMkLst>
        </pc:picChg>
        <pc:picChg chg="add mod">
          <ac:chgData name="William SaintAmour" userId="3a0833b6-8a2b-4420-b17d-ca9abec12b2f" providerId="ADAL" clId="{424D7505-D431-41E6-96D8-4281B387D1CB}" dt="2021-03-22T15:32:56.979" v="2151" actId="14100"/>
          <ac:picMkLst>
            <pc:docMk/>
            <pc:sldMk cId="2245097795" sldId="729"/>
            <ac:picMk id="5" creationId="{639D7489-B792-4300-BC5A-F6EBFED4D2E0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50:28.216" v="2762" actId="20577"/>
        <pc:sldMkLst>
          <pc:docMk/>
          <pc:sldMk cId="2910744108" sldId="730"/>
        </pc:sldMkLst>
        <pc:spChg chg="mod">
          <ac:chgData name="William SaintAmour" userId="3a0833b6-8a2b-4420-b17d-ca9abec12b2f" providerId="ADAL" clId="{424D7505-D431-41E6-96D8-4281B387D1CB}" dt="2021-03-22T15:50:28.216" v="2762" actId="20577"/>
          <ac:spMkLst>
            <pc:docMk/>
            <pc:sldMk cId="2910744108" sldId="730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42:18.523" v="2473" actId="20577"/>
          <ac:spMkLst>
            <pc:docMk/>
            <pc:sldMk cId="2910744108" sldId="730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24D7505-D431-41E6-96D8-4281B387D1CB}" dt="2021-03-22T15:42:22.379" v="2474" actId="478"/>
          <ac:picMkLst>
            <pc:docMk/>
            <pc:sldMk cId="2910744108" sldId="730"/>
            <ac:picMk id="5" creationId="{639D7489-B792-4300-BC5A-F6EBFED4D2E0}"/>
          </ac:picMkLst>
        </pc:picChg>
        <pc:picChg chg="add del">
          <ac:chgData name="William SaintAmour" userId="3a0833b6-8a2b-4420-b17d-ca9abec12b2f" providerId="ADAL" clId="{424D7505-D431-41E6-96D8-4281B387D1CB}" dt="2021-03-22T15:42:34.690" v="2476" actId="478"/>
          <ac:picMkLst>
            <pc:docMk/>
            <pc:sldMk cId="2910744108" sldId="730"/>
            <ac:picMk id="6" creationId="{F79B538A-51F7-4F4B-875B-199FD10D5E12}"/>
          </ac:picMkLst>
        </pc:picChg>
        <pc:picChg chg="add del">
          <ac:chgData name="William SaintAmour" userId="3a0833b6-8a2b-4420-b17d-ca9abec12b2f" providerId="ADAL" clId="{424D7505-D431-41E6-96D8-4281B387D1CB}" dt="2021-03-22T15:43:08.339" v="2478" actId="478"/>
          <ac:picMkLst>
            <pc:docMk/>
            <pc:sldMk cId="2910744108" sldId="730"/>
            <ac:picMk id="8" creationId="{69C78E5A-065A-4B40-8C8E-C13504138B3B}"/>
          </ac:picMkLst>
        </pc:picChg>
        <pc:picChg chg="add mod">
          <ac:chgData name="William SaintAmour" userId="3a0833b6-8a2b-4420-b17d-ca9abec12b2f" providerId="ADAL" clId="{424D7505-D431-41E6-96D8-4281B387D1CB}" dt="2021-03-22T15:43:22.635" v="2481" actId="1076"/>
          <ac:picMkLst>
            <pc:docMk/>
            <pc:sldMk cId="2910744108" sldId="730"/>
            <ac:picMk id="9" creationId="{66450CBC-04A8-42BE-A878-47E6A0983A05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5:53:40.598" v="2804" actId="1037"/>
        <pc:sldMkLst>
          <pc:docMk/>
          <pc:sldMk cId="518079346" sldId="731"/>
        </pc:sldMkLst>
        <pc:spChg chg="del">
          <ac:chgData name="William SaintAmour" userId="3a0833b6-8a2b-4420-b17d-ca9abec12b2f" providerId="ADAL" clId="{424D7505-D431-41E6-96D8-4281B387D1CB}" dt="2021-03-22T15:52:09.560" v="2795" actId="478"/>
          <ac:spMkLst>
            <pc:docMk/>
            <pc:sldMk cId="518079346" sldId="731"/>
            <ac:spMk id="3" creationId="{AA0B7A8B-0D7F-490E-9E27-28F02FC2E52C}"/>
          </ac:spMkLst>
        </pc:spChg>
        <pc:spChg chg="mod">
          <ac:chgData name="William SaintAmour" userId="3a0833b6-8a2b-4420-b17d-ca9abec12b2f" providerId="ADAL" clId="{424D7505-D431-41E6-96D8-4281B387D1CB}" dt="2021-03-22T15:51:36.508" v="2788" actId="20577"/>
          <ac:spMkLst>
            <pc:docMk/>
            <pc:sldMk cId="518079346" sldId="731"/>
            <ac:spMk id="4" creationId="{00B19D0B-3511-4B65-AC2B-06C3D08D5F4E}"/>
          </ac:spMkLst>
        </pc:spChg>
        <pc:picChg chg="add del mod">
          <ac:chgData name="William SaintAmour" userId="3a0833b6-8a2b-4420-b17d-ca9abec12b2f" providerId="ADAL" clId="{424D7505-D431-41E6-96D8-4281B387D1CB}" dt="2021-03-22T15:53:16.190" v="2798" actId="478"/>
          <ac:picMkLst>
            <pc:docMk/>
            <pc:sldMk cId="518079346" sldId="731"/>
            <ac:picMk id="2" creationId="{DA0AB707-6E9F-4509-9C5F-AE83DBBA10BC}"/>
          </ac:picMkLst>
        </pc:picChg>
        <pc:picChg chg="add mod modCrop">
          <ac:chgData name="William SaintAmour" userId="3a0833b6-8a2b-4420-b17d-ca9abec12b2f" providerId="ADAL" clId="{424D7505-D431-41E6-96D8-4281B387D1CB}" dt="2021-03-22T15:53:40.598" v="2804" actId="1037"/>
          <ac:picMkLst>
            <pc:docMk/>
            <pc:sldMk cId="518079346" sldId="731"/>
            <ac:picMk id="6" creationId="{BD9C5553-98EA-4250-9137-C43491F4DFEC}"/>
          </ac:picMkLst>
        </pc:picChg>
        <pc:picChg chg="del">
          <ac:chgData name="William SaintAmour" userId="3a0833b6-8a2b-4420-b17d-ca9abec12b2f" providerId="ADAL" clId="{424D7505-D431-41E6-96D8-4281B387D1CB}" dt="2021-03-22T15:51:41.110" v="2789" actId="478"/>
          <ac:picMkLst>
            <pc:docMk/>
            <pc:sldMk cId="518079346" sldId="731"/>
            <ac:picMk id="9" creationId="{66450CBC-04A8-42BE-A878-47E6A0983A05}"/>
          </ac:picMkLst>
        </pc:picChg>
      </pc:sldChg>
      <pc:sldChg chg="addSp modSp add mod">
        <pc:chgData name="William SaintAmour" userId="3a0833b6-8a2b-4420-b17d-ca9abec12b2f" providerId="ADAL" clId="{424D7505-D431-41E6-96D8-4281B387D1CB}" dt="2021-03-22T15:58:46.951" v="2853" actId="14100"/>
        <pc:sldMkLst>
          <pc:docMk/>
          <pc:sldMk cId="3834299895" sldId="732"/>
        </pc:sldMkLst>
        <pc:spChg chg="mod">
          <ac:chgData name="William SaintAmour" userId="3a0833b6-8a2b-4420-b17d-ca9abec12b2f" providerId="ADAL" clId="{424D7505-D431-41E6-96D8-4281B387D1CB}" dt="2021-03-22T15:58:46.951" v="2853" actId="14100"/>
          <ac:spMkLst>
            <pc:docMk/>
            <pc:sldMk cId="3834299895" sldId="732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5:58:37.284" v="2834" actId="14100"/>
          <ac:picMkLst>
            <pc:docMk/>
            <pc:sldMk cId="3834299895" sldId="732"/>
            <ac:picMk id="2" creationId="{F32EBCD3-F2C9-4362-BADC-2CCD9C6CA28B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0:26.963" v="2884" actId="20577"/>
        <pc:sldMkLst>
          <pc:docMk/>
          <pc:sldMk cId="3961839971" sldId="733"/>
        </pc:sldMkLst>
        <pc:spChg chg="mod">
          <ac:chgData name="William SaintAmour" userId="3a0833b6-8a2b-4420-b17d-ca9abec12b2f" providerId="ADAL" clId="{424D7505-D431-41E6-96D8-4281B387D1CB}" dt="2021-03-22T16:00:26.963" v="2884" actId="20577"/>
          <ac:spMkLst>
            <pc:docMk/>
            <pc:sldMk cId="3961839971" sldId="733"/>
            <ac:spMk id="22530" creationId="{00000000-0000-0000-0000-000000000000}"/>
          </ac:spMkLst>
        </pc:spChg>
        <pc:picChg chg="del">
          <ac:chgData name="William SaintAmour" userId="3a0833b6-8a2b-4420-b17d-ca9abec12b2f" providerId="ADAL" clId="{424D7505-D431-41E6-96D8-4281B387D1CB}" dt="2021-03-22T15:59:32.419" v="2857" actId="478"/>
          <ac:picMkLst>
            <pc:docMk/>
            <pc:sldMk cId="3961839971" sldId="733"/>
            <ac:picMk id="2" creationId="{F32EBCD3-F2C9-4362-BADC-2CCD9C6CA28B}"/>
          </ac:picMkLst>
        </pc:picChg>
        <pc:picChg chg="add mod">
          <ac:chgData name="William SaintAmour" userId="3a0833b6-8a2b-4420-b17d-ca9abec12b2f" providerId="ADAL" clId="{424D7505-D431-41E6-96D8-4281B387D1CB}" dt="2021-03-22T16:00:04.154" v="2863" actId="1035"/>
          <ac:picMkLst>
            <pc:docMk/>
            <pc:sldMk cId="3961839971" sldId="733"/>
            <ac:picMk id="3" creationId="{4378E96C-4939-4CCC-93DA-5A008249FF5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1:06.486" v="2903" actId="20577"/>
        <pc:sldMkLst>
          <pc:docMk/>
          <pc:sldMk cId="484373502" sldId="734"/>
        </pc:sldMkLst>
        <pc:spChg chg="mod">
          <ac:chgData name="William SaintAmour" userId="3a0833b6-8a2b-4420-b17d-ca9abec12b2f" providerId="ADAL" clId="{424D7505-D431-41E6-96D8-4281B387D1CB}" dt="2021-03-22T16:01:06.486" v="2903" actId="20577"/>
          <ac:spMkLst>
            <pc:docMk/>
            <pc:sldMk cId="484373502" sldId="734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6:00:57.011" v="2887" actId="1076"/>
          <ac:picMkLst>
            <pc:docMk/>
            <pc:sldMk cId="484373502" sldId="734"/>
            <ac:picMk id="2" creationId="{6244B1D7-6B6D-46BE-A726-A28CC0C7705C}"/>
          </ac:picMkLst>
        </pc:picChg>
        <pc:picChg chg="del">
          <ac:chgData name="William SaintAmour" userId="3a0833b6-8a2b-4420-b17d-ca9abec12b2f" providerId="ADAL" clId="{424D7505-D431-41E6-96D8-4281B387D1CB}" dt="2021-03-22T16:00:10.452" v="2866" actId="478"/>
          <ac:picMkLst>
            <pc:docMk/>
            <pc:sldMk cId="484373502" sldId="734"/>
            <ac:picMk id="3" creationId="{4378E96C-4939-4CCC-93DA-5A008249FF5E}"/>
          </ac:picMkLst>
        </pc:picChg>
      </pc:sldChg>
      <pc:sldChg chg="addSp delSp modSp add mod">
        <pc:chgData name="William SaintAmour" userId="3a0833b6-8a2b-4420-b17d-ca9abec12b2f" providerId="ADAL" clId="{424D7505-D431-41E6-96D8-4281B387D1CB}" dt="2021-03-22T16:01:47.955" v="2940" actId="20577"/>
        <pc:sldMkLst>
          <pc:docMk/>
          <pc:sldMk cId="2451433084" sldId="735"/>
        </pc:sldMkLst>
        <pc:spChg chg="mod">
          <ac:chgData name="William SaintAmour" userId="3a0833b6-8a2b-4420-b17d-ca9abec12b2f" providerId="ADAL" clId="{424D7505-D431-41E6-96D8-4281B387D1CB}" dt="2021-03-22T16:01:47.955" v="2940" actId="20577"/>
          <ac:spMkLst>
            <pc:docMk/>
            <pc:sldMk cId="2451433084" sldId="735"/>
            <ac:spMk id="22530" creationId="{00000000-0000-0000-0000-000000000000}"/>
          </ac:spMkLst>
        </pc:spChg>
        <pc:picChg chg="add mod">
          <ac:chgData name="William SaintAmour" userId="3a0833b6-8a2b-4420-b17d-ca9abec12b2f" providerId="ADAL" clId="{424D7505-D431-41E6-96D8-4281B387D1CB}" dt="2021-03-22T16:01:32.264" v="2906" actId="1076"/>
          <ac:picMkLst>
            <pc:docMk/>
            <pc:sldMk cId="2451433084" sldId="735"/>
            <ac:picMk id="2" creationId="{74E8F3AE-889B-4063-B9EC-3A1804EEE268}"/>
          </ac:picMkLst>
        </pc:picChg>
        <pc:picChg chg="del">
          <ac:chgData name="William SaintAmour" userId="3a0833b6-8a2b-4420-b17d-ca9abec12b2f" providerId="ADAL" clId="{424D7505-D431-41E6-96D8-4281B387D1CB}" dt="2021-03-22T16:00:11.964" v="2867" actId="478"/>
          <ac:picMkLst>
            <pc:docMk/>
            <pc:sldMk cId="2451433084" sldId="735"/>
            <ac:picMk id="3" creationId="{4378E96C-4939-4CCC-93DA-5A008249FF5E}"/>
          </ac:picMkLst>
        </pc:picChg>
      </pc:sldChg>
      <pc:sldMasterChg chg="modSldLayout">
        <pc:chgData name="William SaintAmour" userId="3a0833b6-8a2b-4420-b17d-ca9abec12b2f" providerId="ADAL" clId="{424D7505-D431-41E6-96D8-4281B387D1CB}" dt="2021-03-19T17:32:59.274" v="26" actId="6549"/>
        <pc:sldMasterMkLst>
          <pc:docMk/>
          <pc:sldMasterMk cId="0" sldId="2147483648"/>
        </pc:sldMasterMkLst>
        <pc:sldLayoutChg chg="modSp mod">
          <pc:chgData name="William SaintAmour" userId="3a0833b6-8a2b-4420-b17d-ca9abec12b2f" providerId="ADAL" clId="{424D7505-D431-41E6-96D8-4281B387D1CB}" dt="2021-03-19T17:32:59.274" v="26" actId="6549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424D7505-D431-41E6-96D8-4281B387D1CB}" dt="2021-03-19T17:32:54.795" v="24" actId="6549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William SaintAmour" userId="3a0833b6-8a2b-4420-b17d-ca9abec12b2f" providerId="ADAL" clId="{424D7505-D431-41E6-96D8-4281B387D1CB}" dt="2021-03-19T17:32:59.274" v="26" actId="6549"/>
            <ac:spMkLst>
              <pc:docMk/>
              <pc:sldMasterMk cId="0" sldId="2147483648"/>
              <pc:sldLayoutMk cId="0" sldId="2147483649"/>
              <ac:spMk id="3114" creationId="{00000000-0000-0000-0000-000000000000}"/>
            </ac:spMkLst>
          </pc:spChg>
        </pc:sldLayoutChg>
      </pc:sldMasterChg>
    </pc:docChg>
  </pc:docChgLst>
  <pc:docChgLst>
    <pc:chgData name="Ashlee Dunham" userId="S::ashlee@cobaltcommunityresearch.org::5f6a6c72-4825-4acd-9f16-cac5af27ffab" providerId="AD" clId="Web-{D9774803-E7B6-1870-698F-97C4D864EC63}"/>
    <pc:docChg chg="addSld delSld modSld sldOrd">
      <pc:chgData name="Ashlee Dunham" userId="S::ashlee@cobaltcommunityresearch.org::5f6a6c72-4825-4acd-9f16-cac5af27ffab" providerId="AD" clId="Web-{D9774803-E7B6-1870-698F-97C4D864EC63}" dt="2023-10-30T23:03:45.460" v="182" actId="14100"/>
      <pc:docMkLst>
        <pc:docMk/>
      </pc:docMkLst>
      <pc:sldChg chg="ord">
        <pc:chgData name="Ashlee Dunham" userId="S::ashlee@cobaltcommunityresearch.org::5f6a6c72-4825-4acd-9f16-cac5af27ffab" providerId="AD" clId="Web-{D9774803-E7B6-1870-698F-97C4D864EC63}" dt="2023-10-30T21:37:11.324" v="2"/>
        <pc:sldMkLst>
          <pc:docMk/>
          <pc:sldMk cId="1413842610" sldId="473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7:08.137" v="1"/>
        <pc:sldMkLst>
          <pc:docMk/>
          <pc:sldMk cId="424418593" sldId="66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1:04.487" v="11"/>
        <pc:sldMkLst>
          <pc:docMk/>
          <pc:sldMk cId="1331053476" sldId="680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2:30:36.128" v="135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D9774803-E7B6-1870-698F-97C4D864EC63}" dt="2023-10-30T21:57:22.607" v="118" actId="20577"/>
          <ac:spMkLst>
            <pc:docMk/>
            <pc:sldMk cId="90444202" sldId="691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37:54.669" v="4"/>
        <pc:sldMkLst>
          <pc:docMk/>
          <pc:sldMk cId="3146795139" sldId="702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2:31:12.067" v="142" actId="20577"/>
        <pc:sldMkLst>
          <pc:docMk/>
          <pc:sldMk cId="150577073" sldId="706"/>
        </pc:sldMkLst>
        <pc:spChg chg="mod">
          <ac:chgData name="Ashlee Dunham" userId="S::ashlee@cobaltcommunityresearch.org::5f6a6c72-4825-4acd-9f16-cac5af27ffab" providerId="AD" clId="Web-{D9774803-E7B6-1870-698F-97C4D864EC63}" dt="2023-10-30T22:31:12.067" v="142" actId="20577"/>
          <ac:spMkLst>
            <pc:docMk/>
            <pc:sldMk cId="150577073" sldId="706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51:47.488" v="88"/>
        <pc:sldMkLst>
          <pc:docMk/>
          <pc:sldMk cId="3665743293" sldId="707"/>
        </pc:sldMkLst>
      </pc:sldChg>
      <pc:sldChg chg="modSp ord">
        <pc:chgData name="Ashlee Dunham" userId="S::ashlee@cobaltcommunityresearch.org::5f6a6c72-4825-4acd-9f16-cac5af27ffab" providerId="AD" clId="Web-{D9774803-E7B6-1870-698F-97C4D864EC63}" dt="2023-10-30T21:42:40.130" v="23"/>
        <pc:sldMkLst>
          <pc:docMk/>
          <pc:sldMk cId="2890801506" sldId="708"/>
        </pc:sldMkLst>
        <pc:spChg chg="mod">
          <ac:chgData name="Ashlee Dunham" userId="S::ashlee@cobaltcommunityresearch.org::5f6a6c72-4825-4acd-9f16-cac5af27ffab" providerId="AD" clId="Web-{D9774803-E7B6-1870-698F-97C4D864EC63}" dt="2023-10-30T21:42:31.802" v="22" actId="20577"/>
          <ac:spMkLst>
            <pc:docMk/>
            <pc:sldMk cId="2890801506" sldId="708"/>
            <ac:spMk id="4" creationId="{00B19D0B-3511-4B65-AC2B-06C3D08D5F4E}"/>
          </ac:spMkLst>
        </pc:spChg>
      </pc:sldChg>
      <pc:sldChg chg="modSp ord">
        <pc:chgData name="Ashlee Dunham" userId="S::ashlee@cobaltcommunityresearch.org::5f6a6c72-4825-4acd-9f16-cac5af27ffab" providerId="AD" clId="Web-{D9774803-E7B6-1870-698F-97C4D864EC63}" dt="2023-10-30T23:01:38.721" v="177"/>
        <pc:sldMkLst>
          <pc:docMk/>
          <pc:sldMk cId="3211919960" sldId="712"/>
        </pc:sldMkLst>
        <pc:spChg chg="mod">
          <ac:chgData name="Ashlee Dunham" userId="S::ashlee@cobaltcommunityresearch.org::5f6a6c72-4825-4acd-9f16-cac5af27ffab" providerId="AD" clId="Web-{D9774803-E7B6-1870-698F-97C4D864EC63}" dt="2023-10-30T21:57:39.388" v="122" actId="20577"/>
          <ac:spMkLst>
            <pc:docMk/>
            <pc:sldMk cId="3211919960" sldId="712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41:10.471" v="12"/>
        <pc:sldMkLst>
          <pc:docMk/>
          <pc:sldMk cId="2458311074" sldId="73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9:48.672" v="7"/>
        <pc:sldMkLst>
          <pc:docMk/>
          <pc:sldMk cId="3357586797" sldId="737"/>
        </pc:sldMkLst>
      </pc:sldChg>
      <pc:sldChg chg="modSp add del">
        <pc:chgData name="Ashlee Dunham" userId="S::ashlee@cobaltcommunityresearch.org::5f6a6c72-4825-4acd-9f16-cac5af27ffab" providerId="AD" clId="Web-{D9774803-E7B6-1870-698F-97C4D864EC63}" dt="2023-10-30T22:57:47.667" v="165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D9774803-E7B6-1870-698F-97C4D864EC63}" dt="2023-10-30T22:57:47.667" v="165" actId="20577"/>
          <ac:spMkLst>
            <pc:docMk/>
            <pc:sldMk cId="3034794108" sldId="745"/>
            <ac:spMk id="4" creationId="{00B19D0B-3511-4B65-AC2B-06C3D08D5F4E}"/>
          </ac:spMkLst>
        </pc:spChg>
      </pc:sldChg>
      <pc:sldChg chg="ord">
        <pc:chgData name="Ashlee Dunham" userId="S::ashlee@cobaltcommunityresearch.org::5f6a6c72-4825-4acd-9f16-cac5af27ffab" providerId="AD" clId="Web-{D9774803-E7B6-1870-698F-97C4D864EC63}" dt="2023-10-30T21:50:39.830" v="83"/>
        <pc:sldMkLst>
          <pc:docMk/>
          <pc:sldMk cId="2190956959" sldId="74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52.235" v="147"/>
        <pc:sldMkLst>
          <pc:docMk/>
          <pc:sldMk cId="1763249247" sldId="747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08.327" v="124"/>
        <pc:sldMkLst>
          <pc:docMk/>
          <pc:sldMk cId="1181504241" sldId="748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05.998" v="123"/>
        <pc:sldMkLst>
          <pc:docMk/>
          <pc:sldMk cId="772692901" sldId="74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7:41.153" v="3"/>
        <pc:sldMkLst>
          <pc:docMk/>
          <pc:sldMk cId="3551726411" sldId="754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36:15.479" v="0"/>
        <pc:sldMkLst>
          <pc:docMk/>
          <pc:sldMk cId="493916442" sldId="755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38:56.171" v="6"/>
        <pc:sldMkLst>
          <pc:docMk/>
          <pc:sldMk cId="4247916910" sldId="75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1:54.926" v="13"/>
        <pc:sldMkLst>
          <pc:docMk/>
          <pc:sldMk cId="2499521638" sldId="758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7:01.559" v="67"/>
        <pc:sldMkLst>
          <pc:docMk/>
          <pc:sldMk cId="671312838" sldId="75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1:41.301" v="87"/>
        <pc:sldMkLst>
          <pc:docMk/>
          <pc:sldMk cId="391634532" sldId="76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2:23.349" v="90"/>
        <pc:sldMkLst>
          <pc:docMk/>
          <pc:sldMk cId="333602875" sldId="761"/>
        </pc:sldMkLst>
      </pc:sldChg>
      <pc:sldChg chg="addSp modSp ord">
        <pc:chgData name="Ashlee Dunham" userId="S::ashlee@cobaltcommunityresearch.org::5f6a6c72-4825-4acd-9f16-cac5af27ffab" providerId="AD" clId="Web-{D9774803-E7B6-1870-698F-97C4D864EC63}" dt="2023-10-30T23:03:45.460" v="182" actId="14100"/>
        <pc:sldMkLst>
          <pc:docMk/>
          <pc:sldMk cId="1535113667" sldId="762"/>
        </pc:sldMkLst>
        <pc:picChg chg="add mod">
          <ac:chgData name="Ashlee Dunham" userId="S::ashlee@cobaltcommunityresearch.org::5f6a6c72-4825-4acd-9f16-cac5af27ffab" providerId="AD" clId="Web-{D9774803-E7B6-1870-698F-97C4D864EC63}" dt="2023-10-30T23:03:45.460" v="182" actId="14100"/>
          <ac:picMkLst>
            <pc:docMk/>
            <pc:sldMk cId="1535113667" sldId="762"/>
            <ac:picMk id="2" creationId="{B119C613-F444-4A27-AB0B-698EE8F661DB}"/>
          </ac:picMkLst>
        </pc:picChg>
      </pc:sldChg>
      <pc:sldChg chg="ord">
        <pc:chgData name="Ashlee Dunham" userId="S::ashlee@cobaltcommunityresearch.org::5f6a6c72-4825-4acd-9f16-cac5af27ffab" providerId="AD" clId="Web-{D9774803-E7B6-1870-698F-97C4D864EC63}" dt="2023-10-30T23:01:43.050" v="178"/>
        <pc:sldMkLst>
          <pc:docMk/>
          <pc:sldMk cId="1410550541" sldId="763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2:58:06.511" v="166"/>
        <pc:sldMkLst>
          <pc:docMk/>
          <pc:sldMk cId="1239640522" sldId="764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9:10.609" v="127"/>
        <pc:sldMkLst>
          <pc:docMk/>
          <pc:sldMk cId="3713372466" sldId="765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9:00.031" v="126"/>
        <pc:sldMkLst>
          <pc:docMk/>
          <pc:sldMk cId="2915648581" sldId="766"/>
        </pc:sldMkLst>
      </pc:sldChg>
      <pc:sldChg chg="del">
        <pc:chgData name="Ashlee Dunham" userId="S::ashlee@cobaltcommunityresearch.org::5f6a6c72-4825-4acd-9f16-cac5af27ffab" providerId="AD" clId="Web-{D9774803-E7B6-1870-698F-97C4D864EC63}" dt="2023-10-30T21:58:57.640" v="125"/>
        <pc:sldMkLst>
          <pc:docMk/>
          <pc:sldMk cId="2642235705" sldId="76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2:03.411" v="89"/>
        <pc:sldMkLst>
          <pc:docMk/>
          <pc:sldMk cId="1035761401" sldId="77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3:01:29.768" v="176"/>
        <pc:sldMkLst>
          <pc:docMk/>
          <pc:sldMk cId="1993068425" sldId="771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26:56.763" v="132"/>
        <pc:sldMkLst>
          <pc:docMk/>
          <pc:sldMk cId="1551488990" sldId="774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31:27.864" v="143"/>
        <pc:sldMkLst>
          <pc:docMk/>
          <pc:sldMk cId="2771825497" sldId="775"/>
        </pc:sldMkLst>
      </pc:sldChg>
      <pc:sldChg chg="addSp delSp modSp ord">
        <pc:chgData name="Ashlee Dunham" userId="S::ashlee@cobaltcommunityresearch.org::5f6a6c72-4825-4acd-9f16-cac5af27ffab" providerId="AD" clId="Web-{D9774803-E7B6-1870-698F-97C4D864EC63}" dt="2023-10-30T23:01:20.502" v="175" actId="14100"/>
        <pc:sldMkLst>
          <pc:docMk/>
          <pc:sldMk cId="44323535" sldId="776"/>
        </pc:sldMkLst>
        <pc:picChg chg="add mod">
          <ac:chgData name="Ashlee Dunham" userId="S::ashlee@cobaltcommunityresearch.org::5f6a6c72-4825-4acd-9f16-cac5af27ffab" providerId="AD" clId="Web-{D9774803-E7B6-1870-698F-97C4D864EC63}" dt="2023-10-30T23:01:20.502" v="175" actId="14100"/>
          <ac:picMkLst>
            <pc:docMk/>
            <pc:sldMk cId="44323535" sldId="776"/>
            <ac:picMk id="2" creationId="{70F43EA9-41E3-4AC7-B6CC-6AACA39322AE}"/>
          </ac:picMkLst>
        </pc:picChg>
        <pc:picChg chg="del">
          <ac:chgData name="Ashlee Dunham" userId="S::ashlee@cobaltcommunityresearch.org::5f6a6c72-4825-4acd-9f16-cac5af27ffab" providerId="AD" clId="Web-{D9774803-E7B6-1870-698F-97C4D864EC63}" dt="2023-10-30T22:29:40.595" v="133"/>
          <ac:picMkLst>
            <pc:docMk/>
            <pc:sldMk cId="44323535" sldId="776"/>
            <ac:picMk id="2" creationId="{CCA96317-8A09-2833-3CDE-136670015770}"/>
          </ac:picMkLst>
        </pc:picChg>
      </pc:sldChg>
      <pc:sldChg chg="ord">
        <pc:chgData name="Ashlee Dunham" userId="S::ashlee@cobaltcommunityresearch.org::5f6a6c72-4825-4acd-9f16-cac5af27ffab" providerId="AD" clId="Web-{D9774803-E7B6-1870-698F-97C4D864EC63}" dt="2023-10-30T21:38:14.576" v="5"/>
        <pc:sldMkLst>
          <pc:docMk/>
          <pc:sldMk cId="1370360528" sldId="777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0:17.657" v="8"/>
        <pc:sldMkLst>
          <pc:docMk/>
          <pc:sldMk cId="821195316" sldId="778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0:40.517" v="9"/>
        <pc:sldMkLst>
          <pc:docMk/>
          <pc:sldMk cId="1344922453" sldId="779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7:40.247" v="69"/>
        <pc:sldMkLst>
          <pc:docMk/>
          <pc:sldMk cId="3501728602" sldId="780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43:03.771" v="24"/>
        <pc:sldMkLst>
          <pc:docMk/>
          <pc:sldMk cId="3659124194" sldId="781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3:15.741" v="91"/>
        <pc:sldMkLst>
          <pc:docMk/>
          <pc:sldMk cId="485051763" sldId="782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3:01:48.847" v="179"/>
        <pc:sldMkLst>
          <pc:docMk/>
          <pc:sldMk cId="3446491865" sldId="783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17.156" v="145"/>
        <pc:sldMkLst>
          <pc:docMk/>
          <pc:sldMk cId="2782661957" sldId="784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1:59:54.017" v="130"/>
        <pc:sldMkLst>
          <pc:docMk/>
          <pc:sldMk cId="3331541885" sldId="785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2:38.110" v="146"/>
        <pc:sldMkLst>
          <pc:docMk/>
          <pc:sldMk cId="118358751" sldId="786"/>
        </pc:sldMkLst>
      </pc:sldChg>
      <pc:sldChg chg="ord">
        <pc:chgData name="Ashlee Dunham" userId="S::ashlee@cobaltcommunityresearch.org::5f6a6c72-4825-4acd-9f16-cac5af27ffab" providerId="AD" clId="Web-{D9774803-E7B6-1870-698F-97C4D864EC63}" dt="2023-10-30T22:53:22.096" v="148"/>
        <pc:sldMkLst>
          <pc:docMk/>
          <pc:sldMk cId="1320890313" sldId="787"/>
        </pc:sldMkLst>
      </pc:sldChg>
      <pc:sldChg chg="addSp delSp modSp new">
        <pc:chgData name="Ashlee Dunham" userId="S::ashlee@cobaltcommunityresearch.org::5f6a6c72-4825-4acd-9f16-cac5af27ffab" providerId="AD" clId="Web-{D9774803-E7B6-1870-698F-97C4D864EC63}" dt="2023-10-30T22:59:16.045" v="170" actId="14100"/>
        <pc:sldMkLst>
          <pc:docMk/>
          <pc:sldMk cId="1024051598" sldId="790"/>
        </pc:sldMkLst>
        <pc:spChg chg="mod">
          <ac:chgData name="Ashlee Dunham" userId="S::ashlee@cobaltcommunityresearch.org::5f6a6c72-4825-4acd-9f16-cac5af27ffab" providerId="AD" clId="Web-{D9774803-E7B6-1870-698F-97C4D864EC63}" dt="2023-10-30T21:45:59.323" v="65" actId="20577"/>
          <ac:spMkLst>
            <pc:docMk/>
            <pc:sldMk cId="1024051598" sldId="790"/>
            <ac:spMk id="2" creationId="{2EF10053-9FEF-4D89-1863-C877143345D2}"/>
          </ac:spMkLst>
        </pc:spChg>
        <pc:spChg chg="del">
          <ac:chgData name="Ashlee Dunham" userId="S::ashlee@cobaltcommunityresearch.org::5f6a6c72-4825-4acd-9f16-cac5af27ffab" providerId="AD" clId="Web-{D9774803-E7B6-1870-698F-97C4D864EC63}" dt="2023-10-30T22:59:08.716" v="167"/>
          <ac:spMkLst>
            <pc:docMk/>
            <pc:sldMk cId="1024051598" sldId="790"/>
            <ac:spMk id="3" creationId="{0FF7E245-CE43-360E-492F-07DA541611EE}"/>
          </ac:spMkLst>
        </pc:spChg>
        <pc:picChg chg="add mod">
          <ac:chgData name="Ashlee Dunham" userId="S::ashlee@cobaltcommunityresearch.org::5f6a6c72-4825-4acd-9f16-cac5af27ffab" providerId="AD" clId="Web-{D9774803-E7B6-1870-698F-97C4D864EC63}" dt="2023-10-30T22:59:16.045" v="170" actId="14100"/>
          <ac:picMkLst>
            <pc:docMk/>
            <pc:sldMk cId="1024051598" sldId="790"/>
            <ac:picMk id="4" creationId="{1716BE0F-0073-5B2A-11AA-2335477DE182}"/>
          </ac:picMkLst>
        </pc:picChg>
      </pc:sldChg>
      <pc:sldChg chg="modSp new del">
        <pc:chgData name="Ashlee Dunham" userId="S::ashlee@cobaltcommunityresearch.org::5f6a6c72-4825-4acd-9f16-cac5af27ffab" providerId="AD" clId="Web-{D9774803-E7B6-1870-698F-97C4D864EC63}" dt="2023-10-30T21:50:45.455" v="84"/>
        <pc:sldMkLst>
          <pc:docMk/>
          <pc:sldMk cId="4011229265" sldId="791"/>
        </pc:sldMkLst>
        <pc:spChg chg="mod">
          <ac:chgData name="Ashlee Dunham" userId="S::ashlee@cobaltcommunityresearch.org::5f6a6c72-4825-4acd-9f16-cac5af27ffab" providerId="AD" clId="Web-{D9774803-E7B6-1870-698F-97C4D864EC63}" dt="2023-10-30T21:49:41.657" v="81" actId="20577"/>
          <ac:spMkLst>
            <pc:docMk/>
            <pc:sldMk cId="4011229265" sldId="791"/>
            <ac:spMk id="2" creationId="{30F35C0D-AF97-1B99-0023-F9799794DD59}"/>
          </ac:spMkLst>
        </pc:spChg>
      </pc:sldChg>
    </pc:docChg>
  </pc:docChgLst>
  <pc:docChgLst>
    <pc:chgData name="William SaintAmour" userId="3a0833b6-8a2b-4420-b17d-ca9abec12b2f" providerId="ADAL" clId="{32001ACC-EFDD-4323-AED6-1B75DF4076C6}"/>
    <pc:docChg chg="modSld">
      <pc:chgData name="William SaintAmour" userId="3a0833b6-8a2b-4420-b17d-ca9abec12b2f" providerId="ADAL" clId="{32001ACC-EFDD-4323-AED6-1B75DF4076C6}" dt="2023-12-12T21:27:01.137" v="13"/>
      <pc:docMkLst>
        <pc:docMk/>
      </pc:docMkLst>
      <pc:sldChg chg="modSp mod">
        <pc:chgData name="William SaintAmour" userId="3a0833b6-8a2b-4420-b17d-ca9abec12b2f" providerId="ADAL" clId="{32001ACC-EFDD-4323-AED6-1B75DF4076C6}" dt="2023-12-12T21:27:01.137" v="13"/>
        <pc:sldMkLst>
          <pc:docMk/>
          <pc:sldMk cId="0" sldId="326"/>
        </pc:sldMkLst>
        <pc:spChg chg="mod">
          <ac:chgData name="William SaintAmour" userId="3a0833b6-8a2b-4420-b17d-ca9abec12b2f" providerId="ADAL" clId="{32001ACC-EFDD-4323-AED6-1B75DF4076C6}" dt="2023-12-12T21:25:14.614" v="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William SaintAmour" userId="3a0833b6-8a2b-4420-b17d-ca9abec12b2f" providerId="ADAL" clId="{32001ACC-EFDD-4323-AED6-1B75DF4076C6}" dt="2023-12-12T21:25:07.738" v="3" actId="6549"/>
          <ac:spMkLst>
            <pc:docMk/>
            <pc:sldMk cId="0" sldId="326"/>
            <ac:spMk id="147460" creationId="{00000000-0000-0000-0000-000000000000}"/>
          </ac:spMkLst>
        </pc:spChg>
        <pc:picChg chg="mod">
          <ac:chgData name="William SaintAmour" userId="3a0833b6-8a2b-4420-b17d-ca9abec12b2f" providerId="ADAL" clId="{32001ACC-EFDD-4323-AED6-1B75DF4076C6}" dt="2023-12-12T21:27:01.137" v="13"/>
          <ac:picMkLst>
            <pc:docMk/>
            <pc:sldMk cId="0" sldId="326"/>
            <ac:picMk id="3" creationId="{FAA93BCC-3F1F-632F-66B4-43B64AA23E73}"/>
          </ac:picMkLst>
        </pc:picChg>
      </pc:sldChg>
      <pc:sldChg chg="modSp mod">
        <pc:chgData name="William SaintAmour" userId="3a0833b6-8a2b-4420-b17d-ca9abec12b2f" providerId="ADAL" clId="{32001ACC-EFDD-4323-AED6-1B75DF4076C6}" dt="2023-12-12T21:25:56.816" v="12" actId="6549"/>
        <pc:sldMkLst>
          <pc:docMk/>
          <pc:sldMk cId="1763249247" sldId="747"/>
        </pc:sldMkLst>
        <pc:spChg chg="mod">
          <ac:chgData name="William SaintAmour" userId="3a0833b6-8a2b-4420-b17d-ca9abec12b2f" providerId="ADAL" clId="{32001ACC-EFDD-4323-AED6-1B75DF4076C6}" dt="2023-12-12T21:25:56.816" v="12" actId="6549"/>
          <ac:spMkLst>
            <pc:docMk/>
            <pc:sldMk cId="1763249247" sldId="747"/>
            <ac:spMk id="3" creationId="{AA0B7A8B-0D7F-490E-9E27-28F02FC2E52C}"/>
          </ac:spMkLst>
        </pc:spChg>
      </pc:sldChg>
    </pc:docChg>
  </pc:docChgLst>
  <pc:docChgLst>
    <pc:chgData name="Kayleigh Martin" userId="S::kmartin@cobaltcommunityresearch.org::4633f19b-e42f-4df8-a244-084f2c0abd09" providerId="AD" clId="Web-{EF729EA3-70B5-823D-6AAE-9EC0C98DB5B7}"/>
    <pc:docChg chg="modSld">
      <pc:chgData name="Kayleigh Martin" userId="S::kmartin@cobaltcommunityresearch.org::4633f19b-e42f-4df8-a244-084f2c0abd09" providerId="AD" clId="Web-{EF729EA3-70B5-823D-6AAE-9EC0C98DB5B7}" dt="2023-07-17T17:42:15.061" v="759" actId="20577"/>
      <pc:docMkLst>
        <pc:docMk/>
      </pc:docMkLst>
      <pc:sldChg chg="modSp">
        <pc:chgData name="Kayleigh Martin" userId="S::kmartin@cobaltcommunityresearch.org::4633f19b-e42f-4df8-a244-084f2c0abd09" providerId="AD" clId="Web-{EF729EA3-70B5-823D-6AAE-9EC0C98DB5B7}" dt="2023-07-17T16:47:20.844" v="60" actId="20577"/>
        <pc:sldMkLst>
          <pc:docMk/>
          <pc:sldMk cId="3034794108" sldId="745"/>
        </pc:sldMkLst>
        <pc:spChg chg="mod">
          <ac:chgData name="Kayleigh Martin" userId="S::kmartin@cobaltcommunityresearch.org::4633f19b-e42f-4df8-a244-084f2c0abd09" providerId="AD" clId="Web-{EF729EA3-70B5-823D-6AAE-9EC0C98DB5B7}" dt="2023-07-17T16:47:20.844" v="60" actId="20577"/>
          <ac:spMkLst>
            <pc:docMk/>
            <pc:sldMk cId="3034794108" sldId="745"/>
            <ac:spMk id="3" creationId="{AA0B7A8B-0D7F-490E-9E27-28F02FC2E52C}"/>
          </ac:spMkLst>
        </pc:spChg>
      </pc:sldChg>
      <pc:sldChg chg="modSp">
        <pc:chgData name="Kayleigh Martin" userId="S::kmartin@cobaltcommunityresearch.org::4633f19b-e42f-4df8-a244-084f2c0abd09" providerId="AD" clId="Web-{EF729EA3-70B5-823D-6AAE-9EC0C98DB5B7}" dt="2023-07-17T17:01:23.856" v="256" actId="20577"/>
        <pc:sldMkLst>
          <pc:docMk/>
          <pc:sldMk cId="2190956959" sldId="746"/>
        </pc:sldMkLst>
        <pc:spChg chg="mod">
          <ac:chgData name="Kayleigh Martin" userId="S::kmartin@cobaltcommunityresearch.org::4633f19b-e42f-4df8-a244-084f2c0abd09" providerId="AD" clId="Web-{EF729EA3-70B5-823D-6AAE-9EC0C98DB5B7}" dt="2023-07-17T17:01:23.856" v="256" actId="20577"/>
          <ac:spMkLst>
            <pc:docMk/>
            <pc:sldMk cId="2190956959" sldId="746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6:54:05.154" v="166" actId="1076"/>
          <ac:picMkLst>
            <pc:docMk/>
            <pc:sldMk cId="2190956959" sldId="746"/>
            <ac:picMk id="2" creationId="{18774CDC-A0EC-C2B8-9096-9034A886585F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18:42.483" v="481" actId="20577"/>
        <pc:sldMkLst>
          <pc:docMk/>
          <pc:sldMk cId="1181504241" sldId="748"/>
        </pc:sldMkLst>
        <pc:spChg chg="mod">
          <ac:chgData name="Kayleigh Martin" userId="S::kmartin@cobaltcommunityresearch.org::4633f19b-e42f-4df8-a244-084f2c0abd09" providerId="AD" clId="Web-{EF729EA3-70B5-823D-6AAE-9EC0C98DB5B7}" dt="2023-07-17T17:18:42.483" v="481" actId="20577"/>
          <ac:spMkLst>
            <pc:docMk/>
            <pc:sldMk cId="1181504241" sldId="748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6:53:02.574" v="158" actId="14100"/>
          <ac:picMkLst>
            <pc:docMk/>
            <pc:sldMk cId="1181504241" sldId="748"/>
            <ac:picMk id="5" creationId="{5D565857-0099-9D9D-2ACD-79F43E9648F6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31:55.134" v="646" actId="1076"/>
        <pc:sldMkLst>
          <pc:docMk/>
          <pc:sldMk cId="772692901" sldId="749"/>
        </pc:sldMkLst>
        <pc:spChg chg="mod">
          <ac:chgData name="Kayleigh Martin" userId="S::kmartin@cobaltcommunityresearch.org::4633f19b-e42f-4df8-a244-084f2c0abd09" providerId="AD" clId="Web-{EF729EA3-70B5-823D-6AAE-9EC0C98DB5B7}" dt="2023-07-17T17:31:55.134" v="646" actId="1076"/>
          <ac:spMkLst>
            <pc:docMk/>
            <pc:sldMk cId="772692901" sldId="749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17:08.355" v="462" actId="14100"/>
          <ac:picMkLst>
            <pc:docMk/>
            <pc:sldMk cId="772692901" sldId="749"/>
            <ac:picMk id="2" creationId="{2BE33191-E0CE-695E-FCAE-618932F8D0A3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34:16.608" v="674" actId="20577"/>
        <pc:sldMkLst>
          <pc:docMk/>
          <pc:sldMk cId="1113683960" sldId="750"/>
        </pc:sldMkLst>
        <pc:spChg chg="mod">
          <ac:chgData name="Kayleigh Martin" userId="S::kmartin@cobaltcommunityresearch.org::4633f19b-e42f-4df8-a244-084f2c0abd09" providerId="AD" clId="Web-{EF729EA3-70B5-823D-6AAE-9EC0C98DB5B7}" dt="2023-07-17T17:34:16.608" v="674" actId="20577"/>
          <ac:spMkLst>
            <pc:docMk/>
            <pc:sldMk cId="1113683960" sldId="750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30:34.803" v="615" actId="14100"/>
          <ac:picMkLst>
            <pc:docMk/>
            <pc:sldMk cId="1113683960" sldId="750"/>
            <ac:picMk id="5" creationId="{9D1CAD76-AFA3-D872-9944-7E5BB347FF1F}"/>
          </ac:picMkLst>
        </pc:picChg>
      </pc:sldChg>
      <pc:sldChg chg="modSp">
        <pc:chgData name="Kayleigh Martin" userId="S::kmartin@cobaltcommunityresearch.org::4633f19b-e42f-4df8-a244-084f2c0abd09" providerId="AD" clId="Web-{EF729EA3-70B5-823D-6AAE-9EC0C98DB5B7}" dt="2023-07-17T17:42:15.061" v="759" actId="20577"/>
        <pc:sldMkLst>
          <pc:docMk/>
          <pc:sldMk cId="1883989362" sldId="751"/>
        </pc:sldMkLst>
        <pc:spChg chg="mod">
          <ac:chgData name="Kayleigh Martin" userId="S::kmartin@cobaltcommunityresearch.org::4633f19b-e42f-4df8-a244-084f2c0abd09" providerId="AD" clId="Web-{EF729EA3-70B5-823D-6AAE-9EC0C98DB5B7}" dt="2023-07-17T17:42:15.061" v="759" actId="20577"/>
          <ac:spMkLst>
            <pc:docMk/>
            <pc:sldMk cId="1883989362" sldId="751"/>
            <ac:spMk id="3" creationId="{AA0B7A8B-0D7F-490E-9E27-28F02FC2E52C}"/>
          </ac:spMkLst>
        </pc:spChg>
        <pc:picChg chg="mod">
          <ac:chgData name="Kayleigh Martin" userId="S::kmartin@cobaltcommunityresearch.org::4633f19b-e42f-4df8-a244-084f2c0abd09" providerId="AD" clId="Web-{EF729EA3-70B5-823D-6AAE-9EC0C98DB5B7}" dt="2023-07-17T17:35:20.860" v="699" actId="14100"/>
          <ac:picMkLst>
            <pc:docMk/>
            <pc:sldMk cId="1883989362" sldId="751"/>
            <ac:picMk id="2" creationId="{3967E984-A5D3-485C-1EF1-465157D3D676}"/>
          </ac:picMkLst>
        </pc:picChg>
      </pc:sldChg>
    </pc:docChg>
  </pc:docChgLst>
  <pc:docChgLst>
    <pc:chgData name="Ashlee Dunham" userId="S::ashlee@cobaltcommunityresearch.org::5f6a6c72-4825-4acd-9f16-cac5af27ffab" providerId="AD" clId="Web-{1429184B-863B-828D-09EA-C89D1A5A7A05}"/>
    <pc:docChg chg="modSld">
      <pc:chgData name="Ashlee Dunham" userId="S::ashlee@cobaltcommunityresearch.org::5f6a6c72-4825-4acd-9f16-cac5af27ffab" providerId="AD" clId="Web-{1429184B-863B-828D-09EA-C89D1A5A7A05}" dt="2023-10-31T15:49:47.462" v="1" actId="20577"/>
      <pc:docMkLst>
        <pc:docMk/>
      </pc:docMkLst>
      <pc:sldChg chg="modSp">
        <pc:chgData name="Ashlee Dunham" userId="S::ashlee@cobaltcommunityresearch.org::5f6a6c72-4825-4acd-9f16-cac5af27ffab" providerId="AD" clId="Web-{1429184B-863B-828D-09EA-C89D1A5A7A05}" dt="2023-10-31T15:49:47.462" v="1" actId="20577"/>
        <pc:sldMkLst>
          <pc:docMk/>
          <pc:sldMk cId="1331053476" sldId="680"/>
        </pc:sldMkLst>
        <pc:spChg chg="mod">
          <ac:chgData name="Ashlee Dunham" userId="S::ashlee@cobaltcommunityresearch.org::5f6a6c72-4825-4acd-9f16-cac5af27ffab" providerId="AD" clId="Web-{1429184B-863B-828D-09EA-C89D1A5A7A05}" dt="2023-10-31T15:49:47.462" v="1" actId="20577"/>
          <ac:spMkLst>
            <pc:docMk/>
            <pc:sldMk cId="1331053476" sldId="680"/>
            <ac:spMk id="4" creationId="{00B19D0B-3511-4B65-AC2B-06C3D08D5F4E}"/>
          </ac:spMkLst>
        </pc:spChg>
      </pc:sldChg>
    </pc:docChg>
  </pc:docChgLst>
  <pc:docChgLst>
    <pc:chgData name="William SaintAmour" userId="3a0833b6-8a2b-4420-b17d-ca9abec12b2f" providerId="ADAL" clId="{E8166A9A-11C9-4743-AA2C-F36D4869DFB7}"/>
    <pc:docChg chg="custSel addSld delSld modSld sldOrd">
      <pc:chgData name="William SaintAmour" userId="3a0833b6-8a2b-4420-b17d-ca9abec12b2f" providerId="ADAL" clId="{E8166A9A-11C9-4743-AA2C-F36D4869DFB7}" dt="2020-07-23T16:17:04.590" v="1285" actId="20577"/>
      <pc:docMkLst>
        <pc:docMk/>
      </pc:docMkLst>
      <pc:sldChg chg="modSp">
        <pc:chgData name="William SaintAmour" userId="3a0833b6-8a2b-4420-b17d-ca9abec12b2f" providerId="ADAL" clId="{E8166A9A-11C9-4743-AA2C-F36D4869DFB7}" dt="2020-07-22T19:54:53.550" v="0" actId="6549"/>
        <pc:sldMkLst>
          <pc:docMk/>
          <pc:sldMk cId="0" sldId="326"/>
        </pc:sldMkLst>
        <pc:spChg chg="mod">
          <ac:chgData name="William SaintAmour" userId="3a0833b6-8a2b-4420-b17d-ca9abec12b2f" providerId="ADAL" clId="{E8166A9A-11C9-4743-AA2C-F36D4869DFB7}" dt="2020-07-22T19:54:53.550" v="0" actId="6549"/>
          <ac:spMkLst>
            <pc:docMk/>
            <pc:sldMk cId="0" sldId="326"/>
            <ac:spMk id="147458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27.152" v="1200" actId="20577"/>
        <pc:sldMkLst>
          <pc:docMk/>
          <pc:sldMk cId="0" sldId="351"/>
        </pc:sldMkLst>
        <pc:spChg chg="mod">
          <ac:chgData name="William SaintAmour" userId="3a0833b6-8a2b-4420-b17d-ca9abec12b2f" providerId="ADAL" clId="{E8166A9A-11C9-4743-AA2C-F36D4869DFB7}" dt="2020-07-23T16:14:27.152" v="1200" actId="20577"/>
          <ac:spMkLst>
            <pc:docMk/>
            <pc:sldMk cId="0" sldId="351"/>
            <ac:spMk id="204802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5:55.041" v="1260" actId="6549"/>
        <pc:sldMkLst>
          <pc:docMk/>
          <pc:sldMk cId="0" sldId="393"/>
        </pc:sldMkLst>
        <pc:spChg chg="mod">
          <ac:chgData name="William SaintAmour" userId="3a0833b6-8a2b-4420-b17d-ca9abec12b2f" providerId="ADAL" clId="{E8166A9A-11C9-4743-AA2C-F36D4869DFB7}" dt="2020-07-23T16:15:55.041" v="1260" actId="6549"/>
          <ac:spMkLst>
            <pc:docMk/>
            <pc:sldMk cId="0" sldId="393"/>
            <ac:spMk id="203779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49.248" v="1211" actId="20577"/>
        <pc:sldMkLst>
          <pc:docMk/>
          <pc:sldMk cId="0" sldId="422"/>
        </pc:sldMkLst>
        <pc:spChg chg="mod">
          <ac:chgData name="William SaintAmour" userId="3a0833b6-8a2b-4420-b17d-ca9abec12b2f" providerId="ADAL" clId="{E8166A9A-11C9-4743-AA2C-F36D4869DFB7}" dt="2020-07-23T16:14:32.270" v="1201" actId="2057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E8166A9A-11C9-4743-AA2C-F36D4869DFB7}" dt="2020-07-23T16:14:49.248" v="1211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">
        <pc:chgData name="William SaintAmour" userId="3a0833b6-8a2b-4420-b17d-ca9abec12b2f" providerId="ADAL" clId="{E8166A9A-11C9-4743-AA2C-F36D4869DFB7}" dt="2020-07-23T16:14:22.761" v="1199" actId="20577"/>
        <pc:sldMkLst>
          <pc:docMk/>
          <pc:sldMk cId="0" sldId="453"/>
        </pc:sldMkLst>
        <pc:spChg chg="mod">
          <ac:chgData name="William SaintAmour" userId="3a0833b6-8a2b-4420-b17d-ca9abec12b2f" providerId="ADAL" clId="{E8166A9A-11C9-4743-AA2C-F36D4869DFB7}" dt="2020-07-23T16:14:22.761" v="1199" actId="20577"/>
          <ac:spMkLst>
            <pc:docMk/>
            <pc:sldMk cId="0" sldId="453"/>
            <ac:spMk id="15362" creationId="{00000000-0000-0000-0000-000000000000}"/>
          </ac:spMkLst>
        </pc:spChg>
      </pc:sldChg>
      <pc:sldChg chg="addSp modSp ord modTransition">
        <pc:chgData name="William SaintAmour" userId="3a0833b6-8a2b-4420-b17d-ca9abec12b2f" providerId="ADAL" clId="{E8166A9A-11C9-4743-AA2C-F36D4869DFB7}" dt="2020-07-23T16:17:04.590" v="1285" actId="20577"/>
        <pc:sldMkLst>
          <pc:docMk/>
          <pc:sldMk cId="2674239034" sldId="544"/>
        </pc:sldMkLst>
        <pc:spChg chg="add mod">
          <ac:chgData name="William SaintAmour" userId="3a0833b6-8a2b-4420-b17d-ca9abec12b2f" providerId="ADAL" clId="{E8166A9A-11C9-4743-AA2C-F36D4869DFB7}" dt="2020-07-23T16:17:04.590" v="1285" actId="20577"/>
          <ac:spMkLst>
            <pc:docMk/>
            <pc:sldMk cId="2674239034" sldId="544"/>
            <ac:spMk id="3" creationId="{EC727171-D4FB-4D44-AE55-AAA65E6FE2DA}"/>
          </ac:spMkLst>
        </pc:spChg>
        <pc:spChg chg="mod">
          <ac:chgData name="William SaintAmour" userId="3a0833b6-8a2b-4420-b17d-ca9abec12b2f" providerId="ADAL" clId="{E8166A9A-11C9-4743-AA2C-F36D4869DFB7}" dt="2020-07-23T16:04:22.135" v="1171" actId="2711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E8166A9A-11C9-4743-AA2C-F36D4869DFB7}" dt="2020-07-23T16:04:29.075" v="1172" actId="2711"/>
          <ac:spMkLst>
            <pc:docMk/>
            <pc:sldMk cId="2674239034" sldId="544"/>
            <ac:spMk id="8" creationId="{B511CB60-3491-4149-82D5-8B142FC93CFD}"/>
          </ac:spMkLst>
        </pc:spChg>
        <pc:picChg chg="add mod">
          <ac:chgData name="William SaintAmour" userId="3a0833b6-8a2b-4420-b17d-ca9abec12b2f" providerId="ADAL" clId="{E8166A9A-11C9-4743-AA2C-F36D4869DFB7}" dt="2020-07-22T20:02:13.680" v="15" actId="1076"/>
          <ac:picMkLst>
            <pc:docMk/>
            <pc:sldMk cId="2674239034" sldId="544"/>
            <ac:picMk id="2" creationId="{BDC3EB53-1BC7-4745-9541-BC3D7C41F897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2T20:08:57.733" v="24" actId="14100"/>
        <pc:sldMkLst>
          <pc:docMk/>
          <pc:sldMk cId="861046134" sldId="673"/>
        </pc:sldMkLst>
        <pc:picChg chg="add mod">
          <ac:chgData name="William SaintAmour" userId="3a0833b6-8a2b-4420-b17d-ca9abec12b2f" providerId="ADAL" clId="{E8166A9A-11C9-4743-AA2C-F36D4869DFB7}" dt="2020-07-22T20:08:57.733" v="24" actId="14100"/>
          <ac:picMkLst>
            <pc:docMk/>
            <pc:sldMk cId="861046134" sldId="673"/>
            <ac:picMk id="3" creationId="{92F97349-0803-4753-8D93-655DC08B6E13}"/>
          </ac:picMkLst>
        </pc:picChg>
        <pc:picChg chg="del">
          <ac:chgData name="William SaintAmour" userId="3a0833b6-8a2b-4420-b17d-ca9abec12b2f" providerId="ADAL" clId="{E8166A9A-11C9-4743-AA2C-F36D4869DFB7}" dt="2020-07-22T20:08:52.266" v="22" actId="478"/>
          <ac:picMkLst>
            <pc:docMk/>
            <pc:sldMk cId="861046134" sldId="673"/>
            <ac:picMk id="4" creationId="{05E4F68A-D73C-487C-B1FD-5E66A6E3FDB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0:26.163" v="1177" actId="1035"/>
        <pc:sldMkLst>
          <pc:docMk/>
          <pc:sldMk cId="2208412675" sldId="674"/>
        </pc:sldMkLst>
        <pc:picChg chg="del">
          <ac:chgData name="William SaintAmour" userId="3a0833b6-8a2b-4420-b17d-ca9abec12b2f" providerId="ADAL" clId="{E8166A9A-11C9-4743-AA2C-F36D4869DFB7}" dt="2020-07-22T20:09:09.522" v="25" actId="478"/>
          <ac:picMkLst>
            <pc:docMk/>
            <pc:sldMk cId="2208412675" sldId="674"/>
            <ac:picMk id="3" creationId="{89E8D3C1-87EF-41E8-8EBF-975A3EDED509}"/>
          </ac:picMkLst>
        </pc:picChg>
        <pc:picChg chg="add del mod">
          <ac:chgData name="William SaintAmour" userId="3a0833b6-8a2b-4420-b17d-ca9abec12b2f" providerId="ADAL" clId="{E8166A9A-11C9-4743-AA2C-F36D4869DFB7}" dt="2020-07-22T20:14:53.917" v="94" actId="478"/>
          <ac:picMkLst>
            <pc:docMk/>
            <pc:sldMk cId="2208412675" sldId="674"/>
            <ac:picMk id="4" creationId="{FEC1D98B-B779-40AA-A351-DE57A2D2E0D4}"/>
          </ac:picMkLst>
        </pc:picChg>
        <pc:picChg chg="add del mod">
          <ac:chgData name="William SaintAmour" userId="3a0833b6-8a2b-4420-b17d-ca9abec12b2f" providerId="ADAL" clId="{E8166A9A-11C9-4743-AA2C-F36D4869DFB7}" dt="2020-07-23T16:10:17.971" v="1173" actId="478"/>
          <ac:picMkLst>
            <pc:docMk/>
            <pc:sldMk cId="2208412675" sldId="674"/>
            <ac:picMk id="5" creationId="{2A7D028D-46E9-4002-BF3B-CE5C37E1CD7D}"/>
          </ac:picMkLst>
        </pc:picChg>
        <pc:picChg chg="add mod">
          <ac:chgData name="William SaintAmour" userId="3a0833b6-8a2b-4420-b17d-ca9abec12b2f" providerId="ADAL" clId="{E8166A9A-11C9-4743-AA2C-F36D4869DFB7}" dt="2020-07-23T16:10:26.163" v="1177" actId="1035"/>
          <ac:picMkLst>
            <pc:docMk/>
            <pc:sldMk cId="2208412675" sldId="674"/>
            <ac:picMk id="6" creationId="{503F920D-B601-48FD-8F25-96DCBF3C928F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44.563" v="1178" actId="20577"/>
        <pc:sldMkLst>
          <pc:docMk/>
          <pc:sldMk cId="540891579" sldId="675"/>
        </pc:sldMkLst>
        <pc:spChg chg="mod">
          <ac:chgData name="William SaintAmour" userId="3a0833b6-8a2b-4420-b17d-ca9abec12b2f" providerId="ADAL" clId="{E8166A9A-11C9-4743-AA2C-F36D4869DFB7}" dt="2020-07-23T16:11:44.563" v="1178" actId="20577"/>
          <ac:spMkLst>
            <pc:docMk/>
            <pc:sldMk cId="540891579" sldId="675"/>
            <ac:spMk id="2" creationId="{8329919C-3B35-480C-A51B-CF04C889D740}"/>
          </ac:spMkLst>
        </pc:spChg>
        <pc:picChg chg="add mod">
          <ac:chgData name="William SaintAmour" userId="3a0833b6-8a2b-4420-b17d-ca9abec12b2f" providerId="ADAL" clId="{E8166A9A-11C9-4743-AA2C-F36D4869DFB7}" dt="2020-07-22T20:27:28.859" v="194" actId="1035"/>
          <ac:picMkLst>
            <pc:docMk/>
            <pc:sldMk cId="540891579" sldId="675"/>
            <ac:picMk id="3" creationId="{7F951FEC-0B2A-49CB-906B-9F546D3B7E56}"/>
          </ac:picMkLst>
        </pc:picChg>
        <pc:picChg chg="del">
          <ac:chgData name="William SaintAmour" userId="3a0833b6-8a2b-4420-b17d-ca9abec12b2f" providerId="ADAL" clId="{E8166A9A-11C9-4743-AA2C-F36D4869DFB7}" dt="2020-07-22T20:27:19.948" v="189" actId="478"/>
          <ac:picMkLst>
            <pc:docMk/>
            <pc:sldMk cId="540891579" sldId="675"/>
            <ac:picMk id="4" creationId="{1BFBA141-F74D-49E4-B58B-91F40FAA8107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51.747" v="1179" actId="20577"/>
        <pc:sldMkLst>
          <pc:docMk/>
          <pc:sldMk cId="3577616239" sldId="676"/>
        </pc:sldMkLst>
        <pc:spChg chg="mod">
          <ac:chgData name="William SaintAmour" userId="3a0833b6-8a2b-4420-b17d-ca9abec12b2f" providerId="ADAL" clId="{E8166A9A-11C9-4743-AA2C-F36D4869DFB7}" dt="2020-07-23T16:11:51.747" v="1179" actId="20577"/>
          <ac:spMkLst>
            <pc:docMk/>
            <pc:sldMk cId="3577616239" sldId="676"/>
            <ac:spMk id="2" creationId="{1B8F15B0-BA5D-497D-A6B2-1D61836B0EDB}"/>
          </ac:spMkLst>
        </pc:spChg>
        <pc:picChg chg="del">
          <ac:chgData name="William SaintAmour" userId="3a0833b6-8a2b-4420-b17d-ca9abec12b2f" providerId="ADAL" clId="{E8166A9A-11C9-4743-AA2C-F36D4869DFB7}" dt="2020-07-22T20:27:59.851" v="195" actId="478"/>
          <ac:picMkLst>
            <pc:docMk/>
            <pc:sldMk cId="3577616239" sldId="676"/>
            <ac:picMk id="3" creationId="{9077C902-D9D1-4335-9BD4-D1FB64921DCF}"/>
          </ac:picMkLst>
        </pc:picChg>
        <pc:picChg chg="add mod">
          <ac:chgData name="William SaintAmour" userId="3a0833b6-8a2b-4420-b17d-ca9abec12b2f" providerId="ADAL" clId="{E8166A9A-11C9-4743-AA2C-F36D4869DFB7}" dt="2020-07-22T20:28:07.195" v="198" actId="1035"/>
          <ac:picMkLst>
            <pc:docMk/>
            <pc:sldMk cId="3577616239" sldId="676"/>
            <ac:picMk id="4" creationId="{F1C323C0-00A8-48CF-B663-F48F5AFE357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1:59.539" v="1180" actId="20577"/>
        <pc:sldMkLst>
          <pc:docMk/>
          <pc:sldMk cId="2856894450" sldId="677"/>
        </pc:sldMkLst>
        <pc:spChg chg="mod">
          <ac:chgData name="William SaintAmour" userId="3a0833b6-8a2b-4420-b17d-ca9abec12b2f" providerId="ADAL" clId="{E8166A9A-11C9-4743-AA2C-F36D4869DFB7}" dt="2020-07-23T16:11:59.539" v="1180" actId="20577"/>
          <ac:spMkLst>
            <pc:docMk/>
            <pc:sldMk cId="2856894450" sldId="677"/>
            <ac:spMk id="2" creationId="{318F7CEC-0EF4-4DA4-A0EF-9C0108A3A493}"/>
          </ac:spMkLst>
        </pc:spChg>
        <pc:picChg chg="del">
          <ac:chgData name="William SaintAmour" userId="3a0833b6-8a2b-4420-b17d-ca9abec12b2f" providerId="ADAL" clId="{E8166A9A-11C9-4743-AA2C-F36D4869DFB7}" dt="2020-07-22T20:28:11.740" v="199" actId="478"/>
          <ac:picMkLst>
            <pc:docMk/>
            <pc:sldMk cId="2856894450" sldId="677"/>
            <ac:picMk id="3" creationId="{A27E64CF-44B2-4788-A218-1A789EA95F2C}"/>
          </ac:picMkLst>
        </pc:picChg>
        <pc:picChg chg="add mod">
          <ac:chgData name="William SaintAmour" userId="3a0833b6-8a2b-4420-b17d-ca9abec12b2f" providerId="ADAL" clId="{E8166A9A-11C9-4743-AA2C-F36D4869DFB7}" dt="2020-07-22T20:28:46.675" v="202" actId="14100"/>
          <ac:picMkLst>
            <pc:docMk/>
            <pc:sldMk cId="2856894450" sldId="677"/>
            <ac:picMk id="4" creationId="{23F82F19-FDA1-4D19-9AC2-549934CC74E6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3T16:12:14.042" v="1182" actId="20577"/>
        <pc:sldMkLst>
          <pc:docMk/>
          <pc:sldMk cId="777313626" sldId="678"/>
        </pc:sldMkLst>
        <pc:spChg chg="mod">
          <ac:chgData name="William SaintAmour" userId="3a0833b6-8a2b-4420-b17d-ca9abec12b2f" providerId="ADAL" clId="{E8166A9A-11C9-4743-AA2C-F36D4869DFB7}" dt="2020-07-23T16:12:14.042" v="1182" actId="20577"/>
          <ac:spMkLst>
            <pc:docMk/>
            <pc:sldMk cId="777313626" sldId="678"/>
            <ac:spMk id="2" creationId="{DF5D4246-166D-4D3F-8318-EF23276B67E0}"/>
          </ac:spMkLst>
        </pc:spChg>
        <pc:picChg chg="del">
          <ac:chgData name="William SaintAmour" userId="3a0833b6-8a2b-4420-b17d-ca9abec12b2f" providerId="ADAL" clId="{E8166A9A-11C9-4743-AA2C-F36D4869DFB7}" dt="2020-07-22T20:29:16.802" v="203" actId="478"/>
          <ac:picMkLst>
            <pc:docMk/>
            <pc:sldMk cId="777313626" sldId="678"/>
            <ac:picMk id="3" creationId="{D0B1B653-2D13-4860-A0BF-6066BFD711D7}"/>
          </ac:picMkLst>
        </pc:picChg>
        <pc:picChg chg="add mod">
          <ac:chgData name="William SaintAmour" userId="3a0833b6-8a2b-4420-b17d-ca9abec12b2f" providerId="ADAL" clId="{E8166A9A-11C9-4743-AA2C-F36D4869DFB7}" dt="2020-07-22T20:29:25.801" v="206" actId="1035"/>
          <ac:picMkLst>
            <pc:docMk/>
            <pc:sldMk cId="777313626" sldId="678"/>
            <ac:picMk id="4" creationId="{5AC4A58E-5875-4080-9C90-E7CF2F4684AB}"/>
          </ac:picMkLst>
        </pc:picChg>
      </pc:sldChg>
      <pc:sldChg chg="addSp delSp modSp">
        <pc:chgData name="William SaintAmour" userId="3a0833b6-8a2b-4420-b17d-ca9abec12b2f" providerId="ADAL" clId="{E8166A9A-11C9-4743-AA2C-F36D4869DFB7}" dt="2020-07-22T20:26:14.814" v="188" actId="6549"/>
        <pc:sldMkLst>
          <pc:docMk/>
          <pc:sldMk cId="3142139596" sldId="679"/>
        </pc:sldMkLst>
        <pc:spChg chg="mod">
          <ac:chgData name="William SaintAmour" userId="3a0833b6-8a2b-4420-b17d-ca9abec12b2f" providerId="ADAL" clId="{E8166A9A-11C9-4743-AA2C-F36D4869DFB7}" dt="2020-07-22T20:26:14.814" v="188" actId="6549"/>
          <ac:spMkLst>
            <pc:docMk/>
            <pc:sldMk cId="3142139596" sldId="679"/>
            <ac:spMk id="2" creationId="{61E504CB-8BFD-43EC-83B9-596C14126078}"/>
          </ac:spMkLst>
        </pc:spChg>
        <pc:picChg chg="del">
          <ac:chgData name="William SaintAmour" userId="3a0833b6-8a2b-4420-b17d-ca9abec12b2f" providerId="ADAL" clId="{E8166A9A-11C9-4743-AA2C-F36D4869DFB7}" dt="2020-07-22T20:18:51.178" v="114" actId="478"/>
          <ac:picMkLst>
            <pc:docMk/>
            <pc:sldMk cId="3142139596" sldId="679"/>
            <ac:picMk id="3" creationId="{4E387060-1B97-4797-AB0F-2D22CC73384A}"/>
          </ac:picMkLst>
        </pc:picChg>
        <pc:picChg chg="add del mod">
          <ac:chgData name="William SaintAmour" userId="3a0833b6-8a2b-4420-b17d-ca9abec12b2f" providerId="ADAL" clId="{E8166A9A-11C9-4743-AA2C-F36D4869DFB7}" dt="2020-07-22T20:22:53.022" v="146" actId="478"/>
          <ac:picMkLst>
            <pc:docMk/>
            <pc:sldMk cId="3142139596" sldId="679"/>
            <ac:picMk id="4" creationId="{17FF2D32-47D5-4D63-B1E2-40C479E2A32C}"/>
          </ac:picMkLst>
        </pc:picChg>
        <pc:picChg chg="add mod">
          <ac:chgData name="William SaintAmour" userId="3a0833b6-8a2b-4420-b17d-ca9abec12b2f" providerId="ADAL" clId="{E8166A9A-11C9-4743-AA2C-F36D4869DFB7}" dt="2020-07-22T20:23:01.912" v="150" actId="1035"/>
          <ac:picMkLst>
            <pc:docMk/>
            <pc:sldMk cId="3142139596" sldId="679"/>
            <ac:picMk id="5" creationId="{9781D3FE-F85D-45F6-8D4D-A78679461469}"/>
          </ac:picMkLst>
        </pc:picChg>
      </pc:sldChg>
      <pc:sldChg chg="del">
        <pc:chgData name="William SaintAmour" userId="3a0833b6-8a2b-4420-b17d-ca9abec12b2f" providerId="ADAL" clId="{E8166A9A-11C9-4743-AA2C-F36D4869DFB7}" dt="2020-07-22T20:19:40.760" v="145" actId="2696"/>
        <pc:sldMkLst>
          <pc:docMk/>
          <pc:sldMk cId="2494196937" sldId="680"/>
        </pc:sldMkLst>
      </pc:sldChg>
      <pc:sldChg chg="addSp modSp add del ord">
        <pc:chgData name="William SaintAmour" userId="3a0833b6-8a2b-4420-b17d-ca9abec12b2f" providerId="ADAL" clId="{E8166A9A-11C9-4743-AA2C-F36D4869DFB7}" dt="2020-07-23T16:13:20.893" v="1194" actId="2696"/>
        <pc:sldMkLst>
          <pc:docMk/>
          <pc:sldMk cId="918574422" sldId="681"/>
        </pc:sldMkLst>
        <pc:spChg chg="mod">
          <ac:chgData name="William SaintAmour" userId="3a0833b6-8a2b-4420-b17d-ca9abec12b2f" providerId="ADAL" clId="{E8166A9A-11C9-4743-AA2C-F36D4869DFB7}" dt="2020-07-23T16:13:06.186" v="1193" actId="20577"/>
          <ac:spMkLst>
            <pc:docMk/>
            <pc:sldMk cId="918574422" sldId="681"/>
            <ac:spMk id="2" creationId="{015F55D0-A339-49B3-9BD3-A6A17AD54C1F}"/>
          </ac:spMkLst>
        </pc:spChg>
        <pc:picChg chg="add mod">
          <ac:chgData name="William SaintAmour" userId="3a0833b6-8a2b-4420-b17d-ca9abec12b2f" providerId="ADAL" clId="{E8166A9A-11C9-4743-AA2C-F36D4869DFB7}" dt="2020-07-22T20:39:04.802" v="254" actId="14100"/>
          <ac:picMkLst>
            <pc:docMk/>
            <pc:sldMk cId="918574422" sldId="681"/>
            <ac:picMk id="3" creationId="{6C89ECFB-D2FC-4F44-BF10-C344903CA9A8}"/>
          </ac:picMkLst>
        </pc:picChg>
      </pc:sldChg>
      <pc:sldChg chg="addSp modSp add">
        <pc:chgData name="William SaintAmour" userId="3a0833b6-8a2b-4420-b17d-ca9abec12b2f" providerId="ADAL" clId="{E8166A9A-11C9-4743-AA2C-F36D4869DFB7}" dt="2020-07-22T20:12:02.824" v="93" actId="20577"/>
        <pc:sldMkLst>
          <pc:docMk/>
          <pc:sldMk cId="3963793573" sldId="682"/>
        </pc:sldMkLst>
        <pc:spChg chg="mod">
          <ac:chgData name="William SaintAmour" userId="3a0833b6-8a2b-4420-b17d-ca9abec12b2f" providerId="ADAL" clId="{E8166A9A-11C9-4743-AA2C-F36D4869DFB7}" dt="2020-07-22T20:12:02.824" v="93" actId="20577"/>
          <ac:spMkLst>
            <pc:docMk/>
            <pc:sldMk cId="3963793573" sldId="682"/>
            <ac:spMk id="2" creationId="{296A0DBE-634D-4C40-8689-FB29E986131E}"/>
          </ac:spMkLst>
        </pc:spChg>
        <pc:picChg chg="add mod">
          <ac:chgData name="William SaintAmour" userId="3a0833b6-8a2b-4420-b17d-ca9abec12b2f" providerId="ADAL" clId="{E8166A9A-11C9-4743-AA2C-F36D4869DFB7}" dt="2020-07-22T20:11:26.224" v="34" actId="1037"/>
          <ac:picMkLst>
            <pc:docMk/>
            <pc:sldMk cId="3963793573" sldId="682"/>
            <ac:picMk id="3" creationId="{87F4E13F-16DC-4AAC-8B57-322F7C9CECCE}"/>
          </ac:picMkLst>
        </pc:picChg>
      </pc:sldChg>
      <pc:sldChg chg="addSp delSp modSp add">
        <pc:chgData name="William SaintAmour" userId="3a0833b6-8a2b-4420-b17d-ca9abec12b2f" providerId="ADAL" clId="{E8166A9A-11C9-4743-AA2C-F36D4869DFB7}" dt="2020-07-22T20:25:34.381" v="187" actId="14100"/>
        <pc:sldMkLst>
          <pc:docMk/>
          <pc:sldMk cId="850170568" sldId="683"/>
        </pc:sldMkLst>
        <pc:spChg chg="mod">
          <ac:chgData name="William SaintAmour" userId="3a0833b6-8a2b-4420-b17d-ca9abec12b2f" providerId="ADAL" clId="{E8166A9A-11C9-4743-AA2C-F36D4869DFB7}" dt="2020-07-22T20:23:14.936" v="183" actId="20577"/>
          <ac:spMkLst>
            <pc:docMk/>
            <pc:sldMk cId="850170568" sldId="683"/>
            <ac:spMk id="2" creationId="{61E504CB-8BFD-43EC-83B9-596C14126078}"/>
          </ac:spMkLst>
        </pc:spChg>
        <pc:picChg chg="add mod">
          <ac:chgData name="William SaintAmour" userId="3a0833b6-8a2b-4420-b17d-ca9abec12b2f" providerId="ADAL" clId="{E8166A9A-11C9-4743-AA2C-F36D4869DFB7}" dt="2020-07-22T20:25:34.381" v="187" actId="14100"/>
          <ac:picMkLst>
            <pc:docMk/>
            <pc:sldMk cId="850170568" sldId="683"/>
            <ac:picMk id="3" creationId="{FF0F645C-E0D1-4A50-8ED0-8901DADC2A36}"/>
          </ac:picMkLst>
        </pc:picChg>
        <pc:picChg chg="del">
          <ac:chgData name="William SaintAmour" userId="3a0833b6-8a2b-4420-b17d-ca9abec12b2f" providerId="ADAL" clId="{E8166A9A-11C9-4743-AA2C-F36D4869DFB7}" dt="2020-07-22T20:19:20.681" v="136" actId="478"/>
          <ac:picMkLst>
            <pc:docMk/>
            <pc:sldMk cId="850170568" sldId="683"/>
            <ac:picMk id="4" creationId="{17FF2D32-47D5-4D63-B1E2-40C479E2A32C}"/>
          </ac:picMkLst>
        </pc:picChg>
      </pc:sldChg>
      <pc:sldChg chg="addSp modSp add">
        <pc:chgData name="William SaintAmour" userId="3a0833b6-8a2b-4420-b17d-ca9abec12b2f" providerId="ADAL" clId="{E8166A9A-11C9-4743-AA2C-F36D4869DFB7}" dt="2020-07-22T20:30:44.625" v="250" actId="20577"/>
        <pc:sldMkLst>
          <pc:docMk/>
          <pc:sldMk cId="4162503657" sldId="684"/>
        </pc:sldMkLst>
        <pc:spChg chg="mod">
          <ac:chgData name="William SaintAmour" userId="3a0833b6-8a2b-4420-b17d-ca9abec12b2f" providerId="ADAL" clId="{E8166A9A-11C9-4743-AA2C-F36D4869DFB7}" dt="2020-07-22T20:30:44.625" v="250" actId="20577"/>
          <ac:spMkLst>
            <pc:docMk/>
            <pc:sldMk cId="4162503657" sldId="684"/>
            <ac:spMk id="2" creationId="{66E19DFD-5060-4430-9190-7855AEA89FA0}"/>
          </ac:spMkLst>
        </pc:spChg>
        <pc:picChg chg="add mod">
          <ac:chgData name="William SaintAmour" userId="3a0833b6-8a2b-4420-b17d-ca9abec12b2f" providerId="ADAL" clId="{E8166A9A-11C9-4743-AA2C-F36D4869DFB7}" dt="2020-07-22T20:30:31.090" v="214" actId="1037"/>
          <ac:picMkLst>
            <pc:docMk/>
            <pc:sldMk cId="4162503657" sldId="684"/>
            <ac:picMk id="3" creationId="{79C70027-A1C2-4B76-A4E2-88C4B2CC7494}"/>
          </ac:picMkLst>
        </pc:picChg>
      </pc:sldChg>
      <pc:sldChg chg="addSp modSp add">
        <pc:chgData name="William SaintAmour" userId="3a0833b6-8a2b-4420-b17d-ca9abec12b2f" providerId="ADAL" clId="{E8166A9A-11C9-4743-AA2C-F36D4869DFB7}" dt="2020-07-23T16:12:42.631" v="1187" actId="20577"/>
        <pc:sldMkLst>
          <pc:docMk/>
          <pc:sldMk cId="1389844168" sldId="685"/>
        </pc:sldMkLst>
        <pc:spChg chg="mod">
          <ac:chgData name="William SaintAmour" userId="3a0833b6-8a2b-4420-b17d-ca9abec12b2f" providerId="ADAL" clId="{E8166A9A-11C9-4743-AA2C-F36D4869DFB7}" dt="2020-07-23T16:12:42.631" v="1187" actId="20577"/>
          <ac:spMkLst>
            <pc:docMk/>
            <pc:sldMk cId="1389844168" sldId="685"/>
            <ac:spMk id="2" creationId="{48E156DB-1B8F-4657-8C0D-ABDC06D5374C}"/>
          </ac:spMkLst>
        </pc:spChg>
        <pc:spChg chg="add mod">
          <ac:chgData name="William SaintAmour" userId="3a0833b6-8a2b-4420-b17d-ca9abec12b2f" providerId="ADAL" clId="{E8166A9A-11C9-4743-AA2C-F36D4869DFB7}" dt="2020-07-23T15:31:27.121" v="638" actId="113"/>
          <ac:spMkLst>
            <pc:docMk/>
            <pc:sldMk cId="1389844168" sldId="685"/>
            <ac:spMk id="3" creationId="{A930B982-35CC-43F5-99A8-96D9A9E6C5B4}"/>
          </ac:spMkLst>
        </pc:spChg>
        <pc:picChg chg="add mod modCrop">
          <ac:chgData name="William SaintAmour" userId="3a0833b6-8a2b-4420-b17d-ca9abec12b2f" providerId="ADAL" clId="{E8166A9A-11C9-4743-AA2C-F36D4869DFB7}" dt="2020-07-23T15:22:47.099" v="351" actId="14100"/>
          <ac:picMkLst>
            <pc:docMk/>
            <pc:sldMk cId="1389844168" sldId="685"/>
            <ac:picMk id="4" creationId="{92079371-AF34-4E92-8ACA-E8C9815F042A}"/>
          </ac:picMkLst>
        </pc:picChg>
      </pc:sldChg>
      <pc:sldChg chg="addSp delSp modSp add">
        <pc:chgData name="William SaintAmour" userId="3a0833b6-8a2b-4420-b17d-ca9abec12b2f" providerId="ADAL" clId="{E8166A9A-11C9-4743-AA2C-F36D4869DFB7}" dt="2020-07-23T16:12:52.974" v="1190" actId="20577"/>
        <pc:sldMkLst>
          <pc:docMk/>
          <pc:sldMk cId="269989109" sldId="686"/>
        </pc:sldMkLst>
        <pc:spChg chg="mod">
          <ac:chgData name="William SaintAmour" userId="3a0833b6-8a2b-4420-b17d-ca9abec12b2f" providerId="ADAL" clId="{E8166A9A-11C9-4743-AA2C-F36D4869DFB7}" dt="2020-07-23T16:12:52.974" v="1190" actId="20577"/>
          <ac:spMkLst>
            <pc:docMk/>
            <pc:sldMk cId="269989109" sldId="686"/>
            <ac:spMk id="2" creationId="{48E156DB-1B8F-4657-8C0D-ABDC06D5374C}"/>
          </ac:spMkLst>
        </pc:spChg>
        <pc:spChg chg="mod">
          <ac:chgData name="William SaintAmour" userId="3a0833b6-8a2b-4420-b17d-ca9abec12b2f" providerId="ADAL" clId="{E8166A9A-11C9-4743-AA2C-F36D4869DFB7}" dt="2020-07-23T15:50:38.486" v="1006" actId="20577"/>
          <ac:spMkLst>
            <pc:docMk/>
            <pc:sldMk cId="269989109" sldId="686"/>
            <ac:spMk id="3" creationId="{A930B982-35CC-43F5-99A8-96D9A9E6C5B4}"/>
          </ac:spMkLst>
        </pc:spChg>
        <pc:picChg chg="del">
          <ac:chgData name="William SaintAmour" userId="3a0833b6-8a2b-4420-b17d-ca9abec12b2f" providerId="ADAL" clId="{E8166A9A-11C9-4743-AA2C-F36D4869DFB7}" dt="2020-07-23T15:31:59.224" v="685" actId="478"/>
          <ac:picMkLst>
            <pc:docMk/>
            <pc:sldMk cId="269989109" sldId="686"/>
            <ac:picMk id="4" creationId="{92079371-AF34-4E92-8ACA-E8C9815F042A}"/>
          </ac:picMkLst>
        </pc:picChg>
        <pc:picChg chg="add mod modCrop">
          <ac:chgData name="William SaintAmour" userId="3a0833b6-8a2b-4420-b17d-ca9abec12b2f" providerId="ADAL" clId="{E8166A9A-11C9-4743-AA2C-F36D4869DFB7}" dt="2020-07-23T15:37:12.996" v="700" actId="1036"/>
          <ac:picMkLst>
            <pc:docMk/>
            <pc:sldMk cId="269989109" sldId="686"/>
            <ac:picMk id="5" creationId="{64711D96-7178-4BE1-9DB9-F086E2A6FC77}"/>
          </ac:picMkLst>
        </pc:picChg>
      </pc:sldChg>
    </pc:docChg>
  </pc:docChgLst>
  <pc:docChgLst>
    <pc:chgData name="Ashlee Dunham" userId="S::ashlee@cobaltcommunityresearch.org::5f6a6c72-4825-4acd-9f16-cac5af27ffab" providerId="AD" clId="Web-{87DEEA52-E247-AEF6-F381-7061C37FC094}"/>
    <pc:docChg chg="addSld delSld modSld sldOrd">
      <pc:chgData name="Ashlee Dunham" userId="S::ashlee@cobaltcommunityresearch.org::5f6a6c72-4825-4acd-9f16-cac5af27ffab" providerId="AD" clId="Web-{87DEEA52-E247-AEF6-F381-7061C37FC094}" dt="2023-10-30T21:34:20.897" v="552"/>
      <pc:docMkLst>
        <pc:docMk/>
      </pc:docMkLst>
      <pc:sldChg chg="addSp delSp modSp">
        <pc:chgData name="Ashlee Dunham" userId="S::ashlee@cobaltcommunityresearch.org::5f6a6c72-4825-4acd-9f16-cac5af27ffab" providerId="AD" clId="Web-{87DEEA52-E247-AEF6-F381-7061C37FC094}" dt="2023-10-30T20:16:18.880" v="52" actId="20577"/>
        <pc:sldMkLst>
          <pc:docMk/>
          <pc:sldMk cId="424418593" sldId="666"/>
        </pc:sldMkLst>
        <pc:spChg chg="mod">
          <ac:chgData name="Ashlee Dunham" userId="S::ashlee@cobaltcommunityresearch.org::5f6a6c72-4825-4acd-9f16-cac5af27ffab" providerId="AD" clId="Web-{87DEEA52-E247-AEF6-F381-7061C37FC094}" dt="2023-10-30T20:16:18.880" v="52" actId="20577"/>
          <ac:spMkLst>
            <pc:docMk/>
            <pc:sldMk cId="424418593" sldId="666"/>
            <ac:spMk id="2" creationId="{E5C2656D-691A-4A6B-ACE6-477A7E6FBDB2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0:16:08.818" v="51" actId="14100"/>
          <ac:picMkLst>
            <pc:docMk/>
            <pc:sldMk cId="424418593" sldId="666"/>
            <ac:picMk id="3" creationId="{3F73D833-0B77-F0EF-719D-72F1EF5A8133}"/>
          </ac:picMkLst>
        </pc:picChg>
        <pc:picChg chg="del">
          <ac:chgData name="Ashlee Dunham" userId="S::ashlee@cobaltcommunityresearch.org::5f6a6c72-4825-4acd-9f16-cac5af27ffab" providerId="AD" clId="Web-{87DEEA52-E247-AEF6-F381-7061C37FC094}" dt="2023-10-30T20:16:00.396" v="48"/>
          <ac:picMkLst>
            <pc:docMk/>
            <pc:sldMk cId="424418593" sldId="666"/>
            <ac:picMk id="5" creationId="{66154124-2E85-5AD1-8602-45EF6CF8DED9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0:15:11.785" v="45"/>
        <pc:sldMkLst>
          <pc:docMk/>
          <pc:sldMk cId="2738964480" sldId="72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08.847" v="44"/>
        <pc:sldMkLst>
          <pc:docMk/>
          <pc:sldMk cId="130233536" sldId="73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02.300" v="43"/>
        <pc:sldMkLst>
          <pc:docMk/>
          <pc:sldMk cId="1450940665" sldId="739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57.769" v="42"/>
        <pc:sldMkLst>
          <pc:docMk/>
          <pc:sldMk cId="290526002" sldId="740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52.769" v="41"/>
        <pc:sldMkLst>
          <pc:docMk/>
          <pc:sldMk cId="4145575006" sldId="741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48.051" v="40"/>
        <pc:sldMkLst>
          <pc:docMk/>
          <pc:sldMk cId="1182288147" sldId="742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4:35.800" v="37"/>
        <pc:sldMkLst>
          <pc:docMk/>
          <pc:sldMk cId="3640375361" sldId="743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17.098" v="46"/>
        <pc:sldMkLst>
          <pc:docMk/>
          <pc:sldMk cId="735887657" sldId="744"/>
        </pc:sldMkLst>
      </pc:sldChg>
      <pc:sldChg chg="addSp modSp">
        <pc:chgData name="Ashlee Dunham" userId="S::ashlee@cobaltcommunityresearch.org::5f6a6c72-4825-4acd-9f16-cac5af27ffab" providerId="AD" clId="Web-{87DEEA52-E247-AEF6-F381-7061C37FC094}" dt="2023-10-30T19:54:49.991" v="16" actId="14100"/>
        <pc:sldMkLst>
          <pc:docMk/>
          <pc:sldMk cId="2190956959" sldId="746"/>
        </pc:sldMkLst>
        <pc:picChg chg="add mod">
          <ac:chgData name="Ashlee Dunham" userId="S::ashlee@cobaltcommunityresearch.org::5f6a6c72-4825-4acd-9f16-cac5af27ffab" providerId="AD" clId="Web-{87DEEA52-E247-AEF6-F381-7061C37FC094}" dt="2023-10-30T19:54:49.991" v="16" actId="14100"/>
          <ac:picMkLst>
            <pc:docMk/>
            <pc:sldMk cId="2190956959" sldId="746"/>
            <ac:picMk id="2" creationId="{CC1D9743-123F-B9A5-E402-1D9102499478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1:34:16.256" v="551"/>
        <pc:sldMkLst>
          <pc:docMk/>
          <pc:sldMk cId="1113683960" sldId="750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1:34:20.897" v="552"/>
        <pc:sldMkLst>
          <pc:docMk/>
          <pc:sldMk cId="1883989362" sldId="751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0:15:24.738" v="47"/>
        <pc:sldMkLst>
          <pc:docMk/>
          <pc:sldMk cId="2993586105" sldId="752"/>
        </pc:sldMkLst>
      </pc:sldChg>
      <pc:sldChg chg="addSp modSp ord">
        <pc:chgData name="Ashlee Dunham" userId="S::ashlee@cobaltcommunityresearch.org::5f6a6c72-4825-4acd-9f16-cac5af27ffab" providerId="AD" clId="Web-{87DEEA52-E247-AEF6-F381-7061C37FC094}" dt="2023-10-30T19:52:36.400" v="7" actId="14100"/>
        <pc:sldMkLst>
          <pc:docMk/>
          <pc:sldMk cId="3551726411" sldId="754"/>
        </pc:sldMkLst>
        <pc:picChg chg="add mod">
          <ac:chgData name="Ashlee Dunham" userId="S::ashlee@cobaltcommunityresearch.org::5f6a6c72-4825-4acd-9f16-cac5af27ffab" providerId="AD" clId="Web-{87DEEA52-E247-AEF6-F381-7061C37FC094}" dt="2023-10-30T19:52:36.400" v="7" actId="14100"/>
          <ac:picMkLst>
            <pc:docMk/>
            <pc:sldMk cId="3551726411" sldId="754"/>
            <ac:picMk id="3" creationId="{B1013346-49B2-C6A8-5626-2B1B965DC1B7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3:24.223" v="10" actId="14100"/>
        <pc:sldMkLst>
          <pc:docMk/>
          <pc:sldMk cId="4247916910" sldId="757"/>
        </pc:sldMkLst>
        <pc:picChg chg="add mod">
          <ac:chgData name="Ashlee Dunham" userId="S::ashlee@cobaltcommunityresearch.org::5f6a6c72-4825-4acd-9f16-cac5af27ffab" providerId="AD" clId="Web-{87DEEA52-E247-AEF6-F381-7061C37FC094}" dt="2023-10-30T19:53:24.223" v="10" actId="14100"/>
          <ac:picMkLst>
            <pc:docMk/>
            <pc:sldMk cId="4247916910" sldId="757"/>
            <ac:picMk id="3" creationId="{326C8B40-F096-B568-D9E7-A650271E9BE0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4:10.755" v="13" actId="14100"/>
        <pc:sldMkLst>
          <pc:docMk/>
          <pc:sldMk cId="2499521638" sldId="758"/>
        </pc:sldMkLst>
        <pc:picChg chg="add mod">
          <ac:chgData name="Ashlee Dunham" userId="S::ashlee@cobaltcommunityresearch.org::5f6a6c72-4825-4acd-9f16-cac5af27ffab" providerId="AD" clId="Web-{87DEEA52-E247-AEF6-F381-7061C37FC094}" dt="2023-10-30T19:54:10.755" v="13" actId="14100"/>
          <ac:picMkLst>
            <pc:docMk/>
            <pc:sldMk cId="2499521638" sldId="758"/>
            <ac:picMk id="3" creationId="{42EE0C82-AC12-F008-77B1-B396CC620EA6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34:32.196" v="4" actId="14100"/>
        <pc:sldMkLst>
          <pc:docMk/>
          <pc:sldMk cId="671312838" sldId="759"/>
        </pc:sldMkLst>
        <pc:picChg chg="add mod">
          <ac:chgData name="Ashlee Dunham" userId="S::ashlee@cobaltcommunityresearch.org::5f6a6c72-4825-4acd-9f16-cac5af27ffab" providerId="AD" clId="Web-{87DEEA52-E247-AEF6-F381-7061C37FC094}" dt="2023-10-30T19:34:32.196" v="4" actId="14100"/>
          <ac:picMkLst>
            <pc:docMk/>
            <pc:sldMk cId="671312838" sldId="759"/>
            <ac:picMk id="3" creationId="{719C330C-D515-0C82-71F2-49114E150703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5:30.148" v="19" actId="14100"/>
        <pc:sldMkLst>
          <pc:docMk/>
          <pc:sldMk cId="391634532" sldId="760"/>
        </pc:sldMkLst>
        <pc:picChg chg="add mod">
          <ac:chgData name="Ashlee Dunham" userId="S::ashlee@cobaltcommunityresearch.org::5f6a6c72-4825-4acd-9f16-cac5af27ffab" providerId="AD" clId="Web-{87DEEA52-E247-AEF6-F381-7061C37FC094}" dt="2023-10-30T19:55:30.148" v="19" actId="14100"/>
          <ac:picMkLst>
            <pc:docMk/>
            <pc:sldMk cId="391634532" sldId="760"/>
            <ac:picMk id="2" creationId="{29AC10CC-3431-A182-10B9-58632631D2F8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19:58:38.746" v="22" actId="14100"/>
        <pc:sldMkLst>
          <pc:docMk/>
          <pc:sldMk cId="333602875" sldId="761"/>
        </pc:sldMkLst>
        <pc:picChg chg="add mod">
          <ac:chgData name="Ashlee Dunham" userId="S::ashlee@cobaltcommunityresearch.org::5f6a6c72-4825-4acd-9f16-cac5af27ffab" providerId="AD" clId="Web-{87DEEA52-E247-AEF6-F381-7061C37FC094}" dt="2023-10-30T19:58:38.746" v="22" actId="14100"/>
          <ac:picMkLst>
            <pc:docMk/>
            <pc:sldMk cId="333602875" sldId="761"/>
            <ac:picMk id="2" creationId="{4F83C0A6-D219-8CF2-13A9-E79BA18E8CF3}"/>
          </ac:picMkLst>
        </pc:picChg>
      </pc:sldChg>
      <pc:sldChg chg="addSp delSp modSp">
        <pc:chgData name="Ashlee Dunham" userId="S::ashlee@cobaltcommunityresearch.org::5f6a6c72-4825-4acd-9f16-cac5af27ffab" providerId="AD" clId="Web-{87DEEA52-E247-AEF6-F381-7061C37FC094}" dt="2023-10-30T20:00:47.765" v="26"/>
        <pc:sldMkLst>
          <pc:docMk/>
          <pc:sldMk cId="1535113667" sldId="762"/>
        </pc:sldMkLst>
        <pc:picChg chg="add del mod">
          <ac:chgData name="Ashlee Dunham" userId="S::ashlee@cobaltcommunityresearch.org::5f6a6c72-4825-4acd-9f16-cac5af27ffab" providerId="AD" clId="Web-{87DEEA52-E247-AEF6-F381-7061C37FC094}" dt="2023-10-30T20:00:47.765" v="26"/>
          <ac:picMkLst>
            <pc:docMk/>
            <pc:sldMk cId="1535113667" sldId="762"/>
            <ac:picMk id="2" creationId="{A2DB28E2-0F7C-DD27-D0F8-60F1FEDFE8C1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20:14:17.346" v="36" actId="14100"/>
        <pc:sldMkLst>
          <pc:docMk/>
          <pc:sldMk cId="1410550541" sldId="763"/>
        </pc:sldMkLst>
        <pc:picChg chg="add mod">
          <ac:chgData name="Ashlee Dunham" userId="S::ashlee@cobaltcommunityresearch.org::5f6a6c72-4825-4acd-9f16-cac5af27ffab" providerId="AD" clId="Web-{87DEEA52-E247-AEF6-F381-7061C37FC094}" dt="2023-10-30T20:14:17.346" v="36" actId="14100"/>
          <ac:picMkLst>
            <pc:docMk/>
            <pc:sldMk cId="1410550541" sldId="763"/>
            <ac:picMk id="2" creationId="{FEBBFFC2-89F8-326A-D4CE-3FC188D5002D}"/>
          </ac:picMkLst>
        </pc:picChg>
      </pc:sldChg>
      <pc:sldChg chg="delSp">
        <pc:chgData name="Ashlee Dunham" userId="S::ashlee@cobaltcommunityresearch.org::5f6a6c72-4825-4acd-9f16-cac5af27ffab" providerId="AD" clId="Web-{87DEEA52-E247-AEF6-F381-7061C37FC094}" dt="2023-10-30T20:07:21.540" v="33"/>
        <pc:sldMkLst>
          <pc:docMk/>
          <pc:sldMk cId="1239640522" sldId="764"/>
        </pc:sldMkLst>
        <pc:picChg chg="del">
          <ac:chgData name="Ashlee Dunham" userId="S::ashlee@cobaltcommunityresearch.org::5f6a6c72-4825-4acd-9f16-cac5af27ffab" providerId="AD" clId="Web-{87DEEA52-E247-AEF6-F381-7061C37FC094}" dt="2023-10-30T20:07:21.540" v="33"/>
          <ac:picMkLst>
            <pc:docMk/>
            <pc:sldMk cId="1239640522" sldId="764"/>
            <ac:picMk id="2" creationId="{3199AAF3-7EC1-2B26-B3EF-99F2E42DDF16}"/>
          </ac:picMkLst>
        </pc:picChg>
      </pc:sldChg>
      <pc:sldChg chg="del">
        <pc:chgData name="Ashlee Dunham" userId="S::ashlee@cobaltcommunityresearch.org::5f6a6c72-4825-4acd-9f16-cac5af27ffab" providerId="AD" clId="Web-{87DEEA52-E247-AEF6-F381-7061C37FC094}" dt="2023-10-30T21:33:54.521" v="549"/>
        <pc:sldMkLst>
          <pc:docMk/>
          <pc:sldMk cId="2079398665" sldId="768"/>
        </pc:sldMkLst>
      </pc:sldChg>
      <pc:sldChg chg="del">
        <pc:chgData name="Ashlee Dunham" userId="S::ashlee@cobaltcommunityresearch.org::5f6a6c72-4825-4acd-9f16-cac5af27ffab" providerId="AD" clId="Web-{87DEEA52-E247-AEF6-F381-7061C37FC094}" dt="2023-10-30T21:33:59.068" v="550"/>
        <pc:sldMkLst>
          <pc:docMk/>
          <pc:sldMk cId="3508518302" sldId="769"/>
        </pc:sldMkLst>
      </pc:sldChg>
      <pc:sldChg chg="addSp modSp">
        <pc:chgData name="Ashlee Dunham" userId="S::ashlee@cobaltcommunityresearch.org::5f6a6c72-4825-4acd-9f16-cac5af27ffab" providerId="AD" clId="Web-{87DEEA52-E247-AEF6-F381-7061C37FC094}" dt="2023-10-30T20:03:58.988" v="29" actId="14100"/>
        <pc:sldMkLst>
          <pc:docMk/>
          <pc:sldMk cId="2771825497" sldId="775"/>
        </pc:sldMkLst>
        <pc:picChg chg="add mod">
          <ac:chgData name="Ashlee Dunham" userId="S::ashlee@cobaltcommunityresearch.org::5f6a6c72-4825-4acd-9f16-cac5af27ffab" providerId="AD" clId="Web-{87DEEA52-E247-AEF6-F381-7061C37FC094}" dt="2023-10-30T20:03:58.988" v="29" actId="14100"/>
          <ac:picMkLst>
            <pc:docMk/>
            <pc:sldMk cId="2771825497" sldId="775"/>
            <ac:picMk id="2" creationId="{2418F4E8-0A7A-E90B-F368-57247345B57A}"/>
          </ac:picMkLst>
        </pc:picChg>
      </pc:sldChg>
      <pc:sldChg chg="addSp modSp">
        <pc:chgData name="Ashlee Dunham" userId="S::ashlee@cobaltcommunityresearch.org::5f6a6c72-4825-4acd-9f16-cac5af27ffab" providerId="AD" clId="Web-{87DEEA52-E247-AEF6-F381-7061C37FC094}" dt="2023-10-30T20:07:13.899" v="32" actId="14100"/>
        <pc:sldMkLst>
          <pc:docMk/>
          <pc:sldMk cId="44323535" sldId="776"/>
        </pc:sldMkLst>
        <pc:picChg chg="add mod">
          <ac:chgData name="Ashlee Dunham" userId="S::ashlee@cobaltcommunityresearch.org::5f6a6c72-4825-4acd-9f16-cac5af27ffab" providerId="AD" clId="Web-{87DEEA52-E247-AEF6-F381-7061C37FC094}" dt="2023-10-30T20:07:13.899" v="32" actId="14100"/>
          <ac:picMkLst>
            <pc:docMk/>
            <pc:sldMk cId="44323535" sldId="776"/>
            <ac:picMk id="2" creationId="{CCA96317-8A09-2833-3CDE-136670015770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26:44.395" v="96" actId="14100"/>
        <pc:sldMkLst>
          <pc:docMk/>
          <pc:sldMk cId="1370360528" sldId="777"/>
        </pc:sldMkLst>
        <pc:spChg chg="mod">
          <ac:chgData name="Ashlee Dunham" userId="S::ashlee@cobaltcommunityresearch.org::5f6a6c72-4825-4acd-9f16-cac5af27ffab" providerId="AD" clId="Web-{87DEEA52-E247-AEF6-F381-7061C37FC094}" dt="2023-10-30T20:26:30.957" v="93" actId="20577"/>
          <ac:spMkLst>
            <pc:docMk/>
            <pc:sldMk cId="1370360528" sldId="777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0:25:52.706" v="54"/>
          <ac:picMkLst>
            <pc:docMk/>
            <pc:sldMk cId="1370360528" sldId="777"/>
            <ac:picMk id="3" creationId="{B1013346-49B2-C6A8-5626-2B1B965DC1B7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26:44.395" v="96" actId="14100"/>
          <ac:picMkLst>
            <pc:docMk/>
            <pc:sldMk cId="1370360528" sldId="777"/>
            <ac:picMk id="5" creationId="{18FD9993-B188-C088-77B7-F9A02ED66CED}"/>
          </ac:picMkLst>
        </pc:picChg>
      </pc:sldChg>
      <pc:sldChg chg="add del replId">
        <pc:chgData name="Ashlee Dunham" userId="S::ashlee@cobaltcommunityresearch.org::5f6a6c72-4825-4acd-9f16-cac5af27ffab" providerId="AD" clId="Web-{87DEEA52-E247-AEF6-F381-7061C37FC094}" dt="2023-10-30T20:14:48.051" v="39"/>
        <pc:sldMkLst>
          <pc:docMk/>
          <pc:sldMk cId="1795604228" sldId="777"/>
        </pc:sldMkLst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30:59.323" v="114" actId="14100"/>
        <pc:sldMkLst>
          <pc:docMk/>
          <pc:sldMk cId="821195316" sldId="778"/>
        </pc:sldMkLst>
        <pc:spChg chg="mod">
          <ac:chgData name="Ashlee Dunham" userId="S::ashlee@cobaltcommunityresearch.org::5f6a6c72-4825-4acd-9f16-cac5af27ffab" providerId="AD" clId="Web-{87DEEA52-E247-AEF6-F381-7061C37FC094}" dt="2023-10-30T20:30:48.229" v="110" actId="20577"/>
          <ac:spMkLst>
            <pc:docMk/>
            <pc:sldMk cId="821195316" sldId="778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0:30:59.323" v="114" actId="14100"/>
          <ac:picMkLst>
            <pc:docMk/>
            <pc:sldMk cId="821195316" sldId="778"/>
            <ac:picMk id="3" creationId="{D8241311-9015-8191-3BAF-D4C132CC28C3}"/>
          </ac:picMkLst>
        </pc:picChg>
        <pc:picChg chg="del">
          <ac:chgData name="Ashlee Dunham" userId="S::ashlee@cobaltcommunityresearch.org::5f6a6c72-4825-4acd-9f16-cac5af27ffab" providerId="AD" clId="Web-{87DEEA52-E247-AEF6-F381-7061C37FC094}" dt="2023-10-30T20:30:50.495" v="111"/>
          <ac:picMkLst>
            <pc:docMk/>
            <pc:sldMk cId="821195316" sldId="778"/>
            <ac:picMk id="5" creationId="{18FD9993-B188-C088-77B7-F9A02ED66CED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33:45.561" v="160" actId="14100"/>
        <pc:sldMkLst>
          <pc:docMk/>
          <pc:sldMk cId="1344922453" sldId="779"/>
        </pc:sldMkLst>
        <pc:spChg chg="mod">
          <ac:chgData name="Ashlee Dunham" userId="S::ashlee@cobaltcommunityresearch.org::5f6a6c72-4825-4acd-9f16-cac5af27ffab" providerId="AD" clId="Web-{87DEEA52-E247-AEF6-F381-7061C37FC094}" dt="2023-10-30T20:32:54.513" v="157" actId="20577"/>
          <ac:spMkLst>
            <pc:docMk/>
            <pc:sldMk cId="1344922453" sldId="779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0:32:16.434" v="116"/>
          <ac:picMkLst>
            <pc:docMk/>
            <pc:sldMk cId="1344922453" sldId="779"/>
            <ac:picMk id="3" creationId="{D8241311-9015-8191-3BAF-D4C132CC28C3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33:45.561" v="160" actId="14100"/>
          <ac:picMkLst>
            <pc:docMk/>
            <pc:sldMk cId="1344922453" sldId="779"/>
            <ac:picMk id="5" creationId="{C3B6891C-ECD8-0D73-CBF7-75F16DBFB375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0:13.505" v="243" actId="1076"/>
        <pc:sldMkLst>
          <pc:docMk/>
          <pc:sldMk cId="3501728602" sldId="780"/>
        </pc:sldMkLst>
        <pc:spChg chg="mod">
          <ac:chgData name="Ashlee Dunham" userId="S::ashlee@cobaltcommunityresearch.org::5f6a6c72-4825-4acd-9f16-cac5af27ffab" providerId="AD" clId="Web-{87DEEA52-E247-AEF6-F381-7061C37FC094}" dt="2023-10-30T20:59:47.442" v="236" actId="20577"/>
          <ac:spMkLst>
            <pc:docMk/>
            <pc:sldMk cId="3501728602" sldId="780"/>
            <ac:spMk id="2" creationId="{73E8A7A6-EE5B-F6AC-E9A8-D5400400126E}"/>
          </ac:spMkLst>
        </pc:spChg>
        <pc:spChg chg="mod">
          <ac:chgData name="Ashlee Dunham" userId="S::ashlee@cobaltcommunityresearch.org::5f6a6c72-4825-4acd-9f16-cac5af27ffab" providerId="AD" clId="Web-{87DEEA52-E247-AEF6-F381-7061C37FC094}" dt="2023-10-30T20:59:26.972" v="219" actId="1076"/>
          <ac:spMkLst>
            <pc:docMk/>
            <pc:sldMk cId="3501728602" sldId="780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0:13.505" v="243" actId="1076"/>
          <ac:picMkLst>
            <pc:docMk/>
            <pc:sldMk cId="3501728602" sldId="780"/>
            <ac:picMk id="3" creationId="{3353712C-E7F6-3054-CF89-B3ADEC044CB2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0:50:23.444" v="217" actId="1076"/>
        <pc:sldMkLst>
          <pc:docMk/>
          <pc:sldMk cId="3659124194" sldId="781"/>
        </pc:sldMkLst>
        <pc:spChg chg="mod">
          <ac:chgData name="Ashlee Dunham" userId="S::ashlee@cobaltcommunityresearch.org::5f6a6c72-4825-4acd-9f16-cac5af27ffab" providerId="AD" clId="Web-{87DEEA52-E247-AEF6-F381-7061C37FC094}" dt="2023-10-30T20:48:53.426" v="208" actId="20577"/>
          <ac:spMkLst>
            <pc:docMk/>
            <pc:sldMk cId="3659124194" sldId="781"/>
            <ac:spMk id="2" creationId="{73E8A7A6-EE5B-F6AC-E9A8-D5400400126E}"/>
          </ac:spMkLst>
        </pc:spChg>
        <pc:picChg chg="add del mod">
          <ac:chgData name="Ashlee Dunham" userId="S::ashlee@cobaltcommunityresearch.org::5f6a6c72-4825-4acd-9f16-cac5af27ffab" providerId="AD" clId="Web-{87DEEA52-E247-AEF6-F381-7061C37FC094}" dt="2023-10-30T20:50:07.115" v="212"/>
          <ac:picMkLst>
            <pc:docMk/>
            <pc:sldMk cId="3659124194" sldId="781"/>
            <ac:picMk id="3" creationId="{C7524440-F6B6-9C80-F480-CB171FD24BC9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0:50:23.444" v="217" actId="1076"/>
          <ac:picMkLst>
            <pc:docMk/>
            <pc:sldMk cId="3659124194" sldId="781"/>
            <ac:picMk id="5" creationId="{2E31A68E-FA61-6805-8AB3-F83B9E734759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2:33.695" v="266" actId="1076"/>
        <pc:sldMkLst>
          <pc:docMk/>
          <pc:sldMk cId="485051763" sldId="782"/>
        </pc:sldMkLst>
        <pc:spChg chg="mod">
          <ac:chgData name="Ashlee Dunham" userId="S::ashlee@cobaltcommunityresearch.org::5f6a6c72-4825-4acd-9f16-cac5af27ffab" providerId="AD" clId="Web-{87DEEA52-E247-AEF6-F381-7061C37FC094}" dt="2023-10-30T21:02:09.929" v="260" actId="20577"/>
          <ac:spMkLst>
            <pc:docMk/>
            <pc:sldMk cId="485051763" sldId="782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2:33.695" v="266" actId="1076"/>
          <ac:picMkLst>
            <pc:docMk/>
            <pc:sldMk cId="485051763" sldId="782"/>
            <ac:picMk id="3" creationId="{2CA4978F-F9C1-B55A-44BD-21217FAC4C56}"/>
          </ac:picMkLst>
        </pc:picChg>
      </pc:sldChg>
      <pc:sldChg chg="addSp delSp modSp add replId">
        <pc:chgData name="Ashlee Dunham" userId="S::ashlee@cobaltcommunityresearch.org::5f6a6c72-4825-4acd-9f16-cac5af27ffab" providerId="AD" clId="Web-{87DEEA52-E247-AEF6-F381-7061C37FC094}" dt="2023-10-30T21:04:57.339" v="312" actId="14100"/>
        <pc:sldMkLst>
          <pc:docMk/>
          <pc:sldMk cId="3446491865" sldId="783"/>
        </pc:sldMkLst>
        <pc:spChg chg="mod">
          <ac:chgData name="Ashlee Dunham" userId="S::ashlee@cobaltcommunityresearch.org::5f6a6c72-4825-4acd-9f16-cac5af27ffab" providerId="AD" clId="Web-{87DEEA52-E247-AEF6-F381-7061C37FC094}" dt="2023-10-30T21:04:44.886" v="309" actId="20577"/>
          <ac:spMkLst>
            <pc:docMk/>
            <pc:sldMk cId="3446491865" sldId="783"/>
            <ac:spMk id="2" creationId="{73E8A7A6-EE5B-F6AC-E9A8-D5400400126E}"/>
          </ac:spMkLst>
        </pc:spChg>
        <pc:picChg chg="del">
          <ac:chgData name="Ashlee Dunham" userId="S::ashlee@cobaltcommunityresearch.org::5f6a6c72-4825-4acd-9f16-cac5af27ffab" providerId="AD" clId="Web-{87DEEA52-E247-AEF6-F381-7061C37FC094}" dt="2023-10-30T21:04:04.823" v="268"/>
          <ac:picMkLst>
            <pc:docMk/>
            <pc:sldMk cId="3446491865" sldId="783"/>
            <ac:picMk id="3" creationId="{2CA4978F-F9C1-B55A-44BD-21217FAC4C56}"/>
          </ac:picMkLst>
        </pc:picChg>
        <pc:picChg chg="add mod">
          <ac:chgData name="Ashlee Dunham" userId="S::ashlee@cobaltcommunityresearch.org::5f6a6c72-4825-4acd-9f16-cac5af27ffab" providerId="AD" clId="Web-{87DEEA52-E247-AEF6-F381-7061C37FC094}" dt="2023-10-30T21:04:57.339" v="312" actId="14100"/>
          <ac:picMkLst>
            <pc:docMk/>
            <pc:sldMk cId="3446491865" sldId="783"/>
            <ac:picMk id="5" creationId="{E1CFCC70-E68C-46E5-1894-39D6D9C5ED39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6:21.060" v="333" actId="14100"/>
        <pc:sldMkLst>
          <pc:docMk/>
          <pc:sldMk cId="2782661957" sldId="784"/>
        </pc:sldMkLst>
        <pc:spChg chg="mod">
          <ac:chgData name="Ashlee Dunham" userId="S::ashlee@cobaltcommunityresearch.org::5f6a6c72-4825-4acd-9f16-cac5af27ffab" providerId="AD" clId="Web-{87DEEA52-E247-AEF6-F381-7061C37FC094}" dt="2023-10-30T21:06:07.763" v="329" actId="20577"/>
          <ac:spMkLst>
            <pc:docMk/>
            <pc:sldMk cId="2782661957" sldId="784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6:21.060" v="333" actId="14100"/>
          <ac:picMkLst>
            <pc:docMk/>
            <pc:sldMk cId="2782661957" sldId="784"/>
            <ac:picMk id="3" creationId="{258104E2-9BFF-A8EB-8E28-C44AFBC6E4D5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08:01.656" v="381" actId="1076"/>
        <pc:sldMkLst>
          <pc:docMk/>
          <pc:sldMk cId="3331541885" sldId="785"/>
        </pc:sldMkLst>
        <pc:spChg chg="mod">
          <ac:chgData name="Ashlee Dunham" userId="S::ashlee@cobaltcommunityresearch.org::5f6a6c72-4825-4acd-9f16-cac5af27ffab" providerId="AD" clId="Web-{87DEEA52-E247-AEF6-F381-7061C37FC094}" dt="2023-10-30T21:07:48.656" v="376" actId="20577"/>
          <ac:spMkLst>
            <pc:docMk/>
            <pc:sldMk cId="3331541885" sldId="785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08:01.656" v="381" actId="1076"/>
          <ac:picMkLst>
            <pc:docMk/>
            <pc:sldMk cId="3331541885" sldId="785"/>
            <ac:picMk id="3" creationId="{932ED36B-3570-B8BC-BB07-483712D50322}"/>
          </ac:picMkLst>
        </pc:picChg>
      </pc:sldChg>
      <pc:sldChg chg="addSp modSp add ord replId">
        <pc:chgData name="Ashlee Dunham" userId="S::ashlee@cobaltcommunityresearch.org::5f6a6c72-4825-4acd-9f16-cac5af27ffab" providerId="AD" clId="Web-{87DEEA52-E247-AEF6-F381-7061C37FC094}" dt="2023-10-30T21:10:30.410" v="434" actId="14100"/>
        <pc:sldMkLst>
          <pc:docMk/>
          <pc:sldMk cId="118358751" sldId="786"/>
        </pc:sldMkLst>
        <pc:spChg chg="mod">
          <ac:chgData name="Ashlee Dunham" userId="S::ashlee@cobaltcommunityresearch.org::5f6a6c72-4825-4acd-9f16-cac5af27ffab" providerId="AD" clId="Web-{87DEEA52-E247-AEF6-F381-7061C37FC094}" dt="2023-10-30T21:10:23.019" v="432" actId="20577"/>
          <ac:spMkLst>
            <pc:docMk/>
            <pc:sldMk cId="118358751" sldId="786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0:30.410" v="434" actId="14100"/>
          <ac:picMkLst>
            <pc:docMk/>
            <pc:sldMk cId="118358751" sldId="786"/>
            <ac:picMk id="3" creationId="{0CFE3837-734E-2223-183D-376E766CCF86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17:54.733" v="460" actId="1076"/>
        <pc:sldMkLst>
          <pc:docMk/>
          <pc:sldMk cId="1320890313" sldId="787"/>
        </pc:sldMkLst>
        <pc:spChg chg="mod">
          <ac:chgData name="Ashlee Dunham" userId="S::ashlee@cobaltcommunityresearch.org::5f6a6c72-4825-4acd-9f16-cac5af27ffab" providerId="AD" clId="Web-{87DEEA52-E247-AEF6-F381-7061C37FC094}" dt="2023-10-30T21:17:27.123" v="456" actId="20577"/>
          <ac:spMkLst>
            <pc:docMk/>
            <pc:sldMk cId="1320890313" sldId="787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7:54.733" v="460" actId="1076"/>
          <ac:picMkLst>
            <pc:docMk/>
            <pc:sldMk cId="1320890313" sldId="787"/>
            <ac:picMk id="3" creationId="{AE9878EF-8439-E5F2-2FB6-4AE6CBD4D856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19:42.767" v="520" actId="14100"/>
        <pc:sldMkLst>
          <pc:docMk/>
          <pc:sldMk cId="2261073403" sldId="788"/>
        </pc:sldMkLst>
        <pc:spChg chg="mod">
          <ac:chgData name="Ashlee Dunham" userId="S::ashlee@cobaltcommunityresearch.org::5f6a6c72-4825-4acd-9f16-cac5af27ffab" providerId="AD" clId="Web-{87DEEA52-E247-AEF6-F381-7061C37FC094}" dt="2023-10-30T21:19:24.204" v="516" actId="20577"/>
          <ac:spMkLst>
            <pc:docMk/>
            <pc:sldMk cId="2261073403" sldId="788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19:42.767" v="520" actId="14100"/>
          <ac:picMkLst>
            <pc:docMk/>
            <pc:sldMk cId="2261073403" sldId="788"/>
            <ac:picMk id="3" creationId="{87A09886-4C2D-39CA-4C60-191C1A7B6D82}"/>
          </ac:picMkLst>
        </pc:picChg>
      </pc:sldChg>
      <pc:sldChg chg="addSp modSp add replId">
        <pc:chgData name="Ashlee Dunham" userId="S::ashlee@cobaltcommunityresearch.org::5f6a6c72-4825-4acd-9f16-cac5af27ffab" providerId="AD" clId="Web-{87DEEA52-E247-AEF6-F381-7061C37FC094}" dt="2023-10-30T21:20:42.393" v="548" actId="14100"/>
        <pc:sldMkLst>
          <pc:docMk/>
          <pc:sldMk cId="3428203111" sldId="789"/>
        </pc:sldMkLst>
        <pc:spChg chg="mod">
          <ac:chgData name="Ashlee Dunham" userId="S::ashlee@cobaltcommunityresearch.org::5f6a6c72-4825-4acd-9f16-cac5af27ffab" providerId="AD" clId="Web-{87DEEA52-E247-AEF6-F381-7061C37FC094}" dt="2023-10-30T21:20:15.720" v="545" actId="20577"/>
          <ac:spMkLst>
            <pc:docMk/>
            <pc:sldMk cId="3428203111" sldId="789"/>
            <ac:spMk id="2" creationId="{73E8A7A6-EE5B-F6AC-E9A8-D5400400126E}"/>
          </ac:spMkLst>
        </pc:spChg>
        <pc:picChg chg="add mod">
          <ac:chgData name="Ashlee Dunham" userId="S::ashlee@cobaltcommunityresearch.org::5f6a6c72-4825-4acd-9f16-cac5af27ffab" providerId="AD" clId="Web-{87DEEA52-E247-AEF6-F381-7061C37FC094}" dt="2023-10-30T21:20:42.393" v="548" actId="14100"/>
          <ac:picMkLst>
            <pc:docMk/>
            <pc:sldMk cId="3428203111" sldId="789"/>
            <ac:picMk id="3" creationId="{DFAC0CCB-11BC-357E-8830-DBF0CD2B8480}"/>
          </ac:picMkLst>
        </pc:picChg>
      </pc:sldChg>
    </pc:docChg>
  </pc:docChgLst>
  <pc:docChgLst>
    <pc:chgData name="William SaintAmour" userId="3a0833b6-8a2b-4420-b17d-ca9abec12b2f" providerId="ADAL" clId="{458C9150-3A79-4265-828D-FD5CCB92FB9D}"/>
    <pc:docChg chg="custSel addSld delSld modSld">
      <pc:chgData name="William SaintAmour" userId="3a0833b6-8a2b-4420-b17d-ca9abec12b2f" providerId="ADAL" clId="{458C9150-3A79-4265-828D-FD5CCB92FB9D}" dt="2020-07-20T03:17:19.416" v="915"/>
      <pc:docMkLst>
        <pc:docMk/>
      </pc:docMkLst>
      <pc:sldChg chg="modSp">
        <pc:chgData name="William SaintAmour" userId="3a0833b6-8a2b-4420-b17d-ca9abec12b2f" providerId="ADAL" clId="{458C9150-3A79-4265-828D-FD5CCB92FB9D}" dt="2020-07-20T02:38:22.582" v="20" actId="20577"/>
        <pc:sldMkLst>
          <pc:docMk/>
          <pc:sldMk cId="0" sldId="326"/>
        </pc:sldMkLst>
        <pc:spChg chg="mod">
          <ac:chgData name="William SaintAmour" userId="3a0833b6-8a2b-4420-b17d-ca9abec12b2f" providerId="ADAL" clId="{458C9150-3A79-4265-828D-FD5CCB92FB9D}" dt="2020-07-20T02:38:22.582" v="20" actId="20577"/>
          <ac:spMkLst>
            <pc:docMk/>
            <pc:sldMk cId="0" sldId="326"/>
            <ac:spMk id="147458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39:53.933" v="78" actId="20577"/>
        <pc:sldMkLst>
          <pc:docMk/>
          <pc:sldMk cId="0" sldId="351"/>
        </pc:sldMkLst>
        <pc:spChg chg="mod">
          <ac:chgData name="William SaintAmour" userId="3a0833b6-8a2b-4420-b17d-ca9abec12b2f" providerId="ADAL" clId="{458C9150-3A79-4265-828D-FD5CCB92FB9D}" dt="2020-07-20T02:39:53.933" v="78" actId="20577"/>
          <ac:spMkLst>
            <pc:docMk/>
            <pc:sldMk cId="0" sldId="351"/>
            <ac:spMk id="204803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3:01:09.505" v="634" actId="20577"/>
        <pc:sldMkLst>
          <pc:docMk/>
          <pc:sldMk cId="0" sldId="393"/>
        </pc:sldMkLst>
        <pc:spChg chg="mod">
          <ac:chgData name="William SaintAmour" userId="3a0833b6-8a2b-4420-b17d-ca9abec12b2f" providerId="ADAL" clId="{458C9150-3A79-4265-828D-FD5CCB92FB9D}" dt="2020-07-20T03:01:09.505" v="634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56:05.043" v="580" actId="20577"/>
        <pc:sldMkLst>
          <pc:docMk/>
          <pc:sldMk cId="0" sldId="422"/>
        </pc:sldMkLst>
        <pc:spChg chg="mod">
          <ac:chgData name="William SaintAmour" userId="3a0833b6-8a2b-4420-b17d-ca9abec12b2f" providerId="ADAL" clId="{458C9150-3A79-4265-828D-FD5CCB92FB9D}" dt="2020-07-20T02:56:05.043" v="580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">
        <pc:chgData name="William SaintAmour" userId="3a0833b6-8a2b-4420-b17d-ca9abec12b2f" providerId="ADAL" clId="{458C9150-3A79-4265-828D-FD5CCB92FB9D}" dt="2020-07-20T02:39:00.739" v="33" actId="20577"/>
        <pc:sldMkLst>
          <pc:docMk/>
          <pc:sldMk cId="0" sldId="453"/>
        </pc:sldMkLst>
        <pc:spChg chg="mod">
          <ac:chgData name="William SaintAmour" userId="3a0833b6-8a2b-4420-b17d-ca9abec12b2f" providerId="ADAL" clId="{458C9150-3A79-4265-828D-FD5CCB92FB9D}" dt="2020-07-20T02:39:00.739" v="33" actId="20577"/>
          <ac:spMkLst>
            <pc:docMk/>
            <pc:sldMk cId="0" sldId="453"/>
            <ac:spMk id="15363" creationId="{00000000-0000-0000-0000-000000000000}"/>
          </ac:spMkLst>
        </pc:spChg>
      </pc:sldChg>
      <pc:sldChg chg="del">
        <pc:chgData name="William SaintAmour" userId="3a0833b6-8a2b-4420-b17d-ca9abec12b2f" providerId="ADAL" clId="{458C9150-3A79-4265-828D-FD5CCB92FB9D}" dt="2020-07-20T03:17:09.593" v="913" actId="2696"/>
        <pc:sldMkLst>
          <pc:docMk/>
          <pc:sldMk cId="2091243193" sldId="544"/>
        </pc:sldMkLst>
      </pc:sldChg>
      <pc:sldChg chg="add modTransition">
        <pc:chgData name="William SaintAmour" userId="3a0833b6-8a2b-4420-b17d-ca9abec12b2f" providerId="ADAL" clId="{458C9150-3A79-4265-828D-FD5CCB92FB9D}" dt="2020-07-20T03:17:19.416" v="915"/>
        <pc:sldMkLst>
          <pc:docMk/>
          <pc:sldMk cId="2674239034" sldId="544"/>
        </pc:sldMkLst>
      </pc:sldChg>
      <pc:sldChg chg="modSp del">
        <pc:chgData name="William SaintAmour" userId="3a0833b6-8a2b-4420-b17d-ca9abec12b2f" providerId="ADAL" clId="{458C9150-3A79-4265-828D-FD5CCB92FB9D}" dt="2020-07-20T03:01:32.884" v="646" actId="2696"/>
        <pc:sldMkLst>
          <pc:docMk/>
          <pc:sldMk cId="372949964" sldId="615"/>
        </pc:sldMkLst>
        <pc:spChg chg="mod">
          <ac:chgData name="William SaintAmour" userId="3a0833b6-8a2b-4420-b17d-ca9abec12b2f" providerId="ADAL" clId="{458C9150-3A79-4265-828D-FD5CCB92FB9D}" dt="2020-07-20T03:01:24.974" v="645" actId="20577"/>
          <ac:spMkLst>
            <pc:docMk/>
            <pc:sldMk cId="372949964" sldId="615"/>
            <ac:spMk id="4" creationId="{00000000-0000-0000-0000-000000000000}"/>
          </ac:spMkLst>
        </pc:spChg>
      </pc:sldChg>
      <pc:sldChg chg="del">
        <pc:chgData name="William SaintAmour" userId="3a0833b6-8a2b-4420-b17d-ca9abec12b2f" providerId="ADAL" clId="{458C9150-3A79-4265-828D-FD5CCB92FB9D}" dt="2020-07-20T03:02:22.198" v="657" actId="2696"/>
        <pc:sldMkLst>
          <pc:docMk/>
          <pc:sldMk cId="3538533777" sldId="664"/>
        </pc:sldMkLst>
      </pc:sldChg>
      <pc:sldChg chg="addSp delSp modSp">
        <pc:chgData name="William SaintAmour" userId="3a0833b6-8a2b-4420-b17d-ca9abec12b2f" providerId="ADAL" clId="{458C9150-3A79-4265-828D-FD5CCB92FB9D}" dt="2020-07-20T03:02:39.821" v="688" actId="20577"/>
        <pc:sldMkLst>
          <pc:docMk/>
          <pc:sldMk cId="861046134" sldId="673"/>
        </pc:sldMkLst>
        <pc:spChg chg="mod">
          <ac:chgData name="William SaintAmour" userId="3a0833b6-8a2b-4420-b17d-ca9abec12b2f" providerId="ADAL" clId="{458C9150-3A79-4265-828D-FD5CCB92FB9D}" dt="2020-07-20T03:02:39.821" v="688" actId="20577"/>
          <ac:spMkLst>
            <pc:docMk/>
            <pc:sldMk cId="861046134" sldId="673"/>
            <ac:spMk id="2" creationId="{00000000-0000-0000-0000-000000000000}"/>
          </ac:spMkLst>
        </pc:spChg>
        <pc:picChg chg="del">
          <ac:chgData name="William SaintAmour" userId="3a0833b6-8a2b-4420-b17d-ca9abec12b2f" providerId="ADAL" clId="{458C9150-3A79-4265-828D-FD5CCB92FB9D}" dt="2020-07-20T03:01:38.309" v="647" actId="478"/>
          <ac:picMkLst>
            <pc:docMk/>
            <pc:sldMk cId="861046134" sldId="673"/>
            <ac:picMk id="3" creationId="{E7FFAACC-AE11-4410-9D69-89AA72D5BFF1}"/>
          </ac:picMkLst>
        </pc:picChg>
        <pc:picChg chg="add mod">
          <ac:chgData name="William SaintAmour" userId="3a0833b6-8a2b-4420-b17d-ca9abec12b2f" providerId="ADAL" clId="{458C9150-3A79-4265-828D-FD5CCB92FB9D}" dt="2020-07-20T03:02:11.804" v="656" actId="1037"/>
          <ac:picMkLst>
            <pc:docMk/>
            <pc:sldMk cId="861046134" sldId="673"/>
            <ac:picMk id="4" creationId="{05E4F68A-D73C-487C-B1FD-5E66A6E3FDB6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04:56.577" v="735" actId="20577"/>
        <pc:sldMkLst>
          <pc:docMk/>
          <pc:sldMk cId="2208412675" sldId="674"/>
        </pc:sldMkLst>
        <pc:spChg chg="mod">
          <ac:chgData name="William SaintAmour" userId="3a0833b6-8a2b-4420-b17d-ca9abec12b2f" providerId="ADAL" clId="{458C9150-3A79-4265-828D-FD5CCB92FB9D}" dt="2020-07-20T03:04:56.577" v="735" actId="20577"/>
          <ac:spMkLst>
            <pc:docMk/>
            <pc:sldMk cId="2208412675" sldId="674"/>
            <ac:spMk id="2" creationId="{299B3B97-C212-4DEF-B6E2-88BF82616205}"/>
          </ac:spMkLst>
        </pc:spChg>
        <pc:picChg chg="add mod">
          <ac:chgData name="William SaintAmour" userId="3a0833b6-8a2b-4420-b17d-ca9abec12b2f" providerId="ADAL" clId="{458C9150-3A79-4265-828D-FD5CCB92FB9D}" dt="2020-07-20T03:04:26.087" v="691" actId="14100"/>
          <ac:picMkLst>
            <pc:docMk/>
            <pc:sldMk cId="2208412675" sldId="674"/>
            <ac:picMk id="3" creationId="{89E8D3C1-87EF-41E8-8EBF-975A3EDED509}"/>
          </ac:picMkLst>
        </pc:picChg>
      </pc:sldChg>
      <pc:sldChg chg="addSp delSp modSp add">
        <pc:chgData name="William SaintAmour" userId="3a0833b6-8a2b-4420-b17d-ca9abec12b2f" providerId="ADAL" clId="{458C9150-3A79-4265-828D-FD5CCB92FB9D}" dt="2020-07-20T03:16:27.927" v="912" actId="20577"/>
        <pc:sldMkLst>
          <pc:docMk/>
          <pc:sldMk cId="540891579" sldId="675"/>
        </pc:sldMkLst>
        <pc:spChg chg="mod">
          <ac:chgData name="William SaintAmour" userId="3a0833b6-8a2b-4420-b17d-ca9abec12b2f" providerId="ADAL" clId="{458C9150-3A79-4265-828D-FD5CCB92FB9D}" dt="2020-07-20T03:16:27.927" v="912" actId="20577"/>
          <ac:spMkLst>
            <pc:docMk/>
            <pc:sldMk cId="540891579" sldId="675"/>
            <ac:spMk id="2" creationId="{8329919C-3B35-480C-A51B-CF04C889D740}"/>
          </ac:spMkLst>
        </pc:spChg>
        <pc:picChg chg="add del">
          <ac:chgData name="William SaintAmour" userId="3a0833b6-8a2b-4420-b17d-ca9abec12b2f" providerId="ADAL" clId="{458C9150-3A79-4265-828D-FD5CCB92FB9D}" dt="2020-07-20T03:06:34.810" v="768"/>
          <ac:picMkLst>
            <pc:docMk/>
            <pc:sldMk cId="540891579" sldId="675"/>
            <ac:picMk id="3" creationId="{1801B124-C60F-4495-88A7-775CE76B5243}"/>
          </ac:picMkLst>
        </pc:picChg>
        <pc:picChg chg="add mod">
          <ac:chgData name="William SaintAmour" userId="3a0833b6-8a2b-4420-b17d-ca9abec12b2f" providerId="ADAL" clId="{458C9150-3A79-4265-828D-FD5CCB92FB9D}" dt="2020-07-20T03:06:54.403" v="773" actId="1037"/>
          <ac:picMkLst>
            <pc:docMk/>
            <pc:sldMk cId="540891579" sldId="675"/>
            <ac:picMk id="4" creationId="{1BFBA141-F74D-49E4-B58B-91F40FAA8107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08:30.770" v="779" actId="404"/>
        <pc:sldMkLst>
          <pc:docMk/>
          <pc:sldMk cId="3577616239" sldId="676"/>
        </pc:sldMkLst>
        <pc:spChg chg="mod">
          <ac:chgData name="William SaintAmour" userId="3a0833b6-8a2b-4420-b17d-ca9abec12b2f" providerId="ADAL" clId="{458C9150-3A79-4265-828D-FD5CCB92FB9D}" dt="2020-07-20T03:08:30.770" v="779" actId="404"/>
          <ac:spMkLst>
            <pc:docMk/>
            <pc:sldMk cId="3577616239" sldId="676"/>
            <ac:spMk id="2" creationId="{1B8F15B0-BA5D-497D-A6B2-1D61836B0EDB}"/>
          </ac:spMkLst>
        </pc:spChg>
        <pc:picChg chg="add mod">
          <ac:chgData name="William SaintAmour" userId="3a0833b6-8a2b-4420-b17d-ca9abec12b2f" providerId="ADAL" clId="{458C9150-3A79-4265-828D-FD5CCB92FB9D}" dt="2020-07-20T03:08:00.735" v="776" actId="14100"/>
          <ac:picMkLst>
            <pc:docMk/>
            <pc:sldMk cId="3577616239" sldId="676"/>
            <ac:picMk id="3" creationId="{9077C902-D9D1-4335-9BD4-D1FB64921DCF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10:19.101" v="793" actId="1035"/>
        <pc:sldMkLst>
          <pc:docMk/>
          <pc:sldMk cId="2856894450" sldId="677"/>
        </pc:sldMkLst>
        <pc:spChg chg="mod">
          <ac:chgData name="William SaintAmour" userId="3a0833b6-8a2b-4420-b17d-ca9abec12b2f" providerId="ADAL" clId="{458C9150-3A79-4265-828D-FD5CCB92FB9D}" dt="2020-07-20T03:10:19.101" v="793" actId="1035"/>
          <ac:spMkLst>
            <pc:docMk/>
            <pc:sldMk cId="2856894450" sldId="677"/>
            <ac:spMk id="2" creationId="{318F7CEC-0EF4-4DA4-A0EF-9C0108A3A493}"/>
          </ac:spMkLst>
        </pc:spChg>
        <pc:picChg chg="add mod">
          <ac:chgData name="William SaintAmour" userId="3a0833b6-8a2b-4420-b17d-ca9abec12b2f" providerId="ADAL" clId="{458C9150-3A79-4265-828D-FD5CCB92FB9D}" dt="2020-07-20T03:09:24.768" v="788" actId="1035"/>
          <ac:picMkLst>
            <pc:docMk/>
            <pc:sldMk cId="2856894450" sldId="677"/>
            <ac:picMk id="3" creationId="{A27E64CF-44B2-4788-A218-1A789EA95F2C}"/>
          </ac:picMkLst>
        </pc:picChg>
      </pc:sldChg>
      <pc:sldChg chg="addSp modSp add">
        <pc:chgData name="William SaintAmour" userId="3a0833b6-8a2b-4420-b17d-ca9abec12b2f" providerId="ADAL" clId="{458C9150-3A79-4265-828D-FD5CCB92FB9D}" dt="2020-07-20T03:11:43.203" v="808" actId="1035"/>
        <pc:sldMkLst>
          <pc:docMk/>
          <pc:sldMk cId="777313626" sldId="678"/>
        </pc:sldMkLst>
        <pc:spChg chg="mod">
          <ac:chgData name="William SaintAmour" userId="3a0833b6-8a2b-4420-b17d-ca9abec12b2f" providerId="ADAL" clId="{458C9150-3A79-4265-828D-FD5CCB92FB9D}" dt="2020-07-20T03:11:43.203" v="808" actId="1035"/>
          <ac:spMkLst>
            <pc:docMk/>
            <pc:sldMk cId="777313626" sldId="678"/>
            <ac:spMk id="2" creationId="{DF5D4246-166D-4D3F-8318-EF23276B67E0}"/>
          </ac:spMkLst>
        </pc:spChg>
        <pc:picChg chg="add mod">
          <ac:chgData name="William SaintAmour" userId="3a0833b6-8a2b-4420-b17d-ca9abec12b2f" providerId="ADAL" clId="{458C9150-3A79-4265-828D-FD5CCB92FB9D}" dt="2020-07-20T03:11:06.541" v="800" actId="1036"/>
          <ac:picMkLst>
            <pc:docMk/>
            <pc:sldMk cId="777313626" sldId="678"/>
            <ac:picMk id="3" creationId="{D0B1B653-2D13-4860-A0BF-6066BFD711D7}"/>
          </ac:picMkLst>
        </pc:picChg>
      </pc:sldChg>
      <pc:sldChg chg="addSp modSp add del">
        <pc:chgData name="William SaintAmour" userId="3a0833b6-8a2b-4420-b17d-ca9abec12b2f" providerId="ADAL" clId="{458C9150-3A79-4265-828D-FD5CCB92FB9D}" dt="2020-07-20T03:14:57.190" v="871" actId="2696"/>
        <pc:sldMkLst>
          <pc:docMk/>
          <pc:sldMk cId="2075570383" sldId="679"/>
        </pc:sldMkLst>
        <pc:spChg chg="mod">
          <ac:chgData name="William SaintAmour" userId="3a0833b6-8a2b-4420-b17d-ca9abec12b2f" providerId="ADAL" clId="{458C9150-3A79-4265-828D-FD5CCB92FB9D}" dt="2020-07-20T03:13:32.999" v="840" actId="20577"/>
          <ac:spMkLst>
            <pc:docMk/>
            <pc:sldMk cId="2075570383" sldId="679"/>
            <ac:spMk id="2" creationId="{61E504CB-8BFD-43EC-83B9-596C14126078}"/>
          </ac:spMkLst>
        </pc:spChg>
        <pc:picChg chg="add mod">
          <ac:chgData name="William SaintAmour" userId="3a0833b6-8a2b-4420-b17d-ca9abec12b2f" providerId="ADAL" clId="{458C9150-3A79-4265-828D-FD5CCB92FB9D}" dt="2020-07-20T03:13:25.852" v="832" actId="1076"/>
          <ac:picMkLst>
            <pc:docMk/>
            <pc:sldMk cId="2075570383" sldId="679"/>
            <ac:picMk id="3" creationId="{4E387060-1B97-4797-AB0F-2D22CC73384A}"/>
          </ac:picMkLst>
        </pc:picChg>
      </pc:sldChg>
      <pc:sldChg chg="modSp add">
        <pc:chgData name="William SaintAmour" userId="3a0833b6-8a2b-4420-b17d-ca9abec12b2f" providerId="ADAL" clId="{458C9150-3A79-4265-828D-FD5CCB92FB9D}" dt="2020-07-20T03:15:57.895" v="902" actId="6549"/>
        <pc:sldMkLst>
          <pc:docMk/>
          <pc:sldMk cId="3142139596" sldId="679"/>
        </pc:sldMkLst>
        <pc:spChg chg="mod">
          <ac:chgData name="William SaintAmour" userId="3a0833b6-8a2b-4420-b17d-ca9abec12b2f" providerId="ADAL" clId="{458C9150-3A79-4265-828D-FD5CCB92FB9D}" dt="2020-07-20T03:15:57.895" v="902" actId="6549"/>
          <ac:spMkLst>
            <pc:docMk/>
            <pc:sldMk cId="3142139596" sldId="679"/>
            <ac:spMk id="2" creationId="{61E504CB-8BFD-43EC-83B9-596C14126078}"/>
          </ac:spMkLst>
        </pc:spChg>
      </pc:sldChg>
      <pc:sldChg chg="addSp modSp add del">
        <pc:chgData name="William SaintAmour" userId="3a0833b6-8a2b-4420-b17d-ca9abec12b2f" providerId="ADAL" clId="{458C9150-3A79-4265-828D-FD5CCB92FB9D}" dt="2020-07-20T03:14:57.183" v="870" actId="2696"/>
        <pc:sldMkLst>
          <pc:docMk/>
          <pc:sldMk cId="1005616027" sldId="680"/>
        </pc:sldMkLst>
        <pc:spChg chg="mod">
          <ac:chgData name="William SaintAmour" userId="3a0833b6-8a2b-4420-b17d-ca9abec12b2f" providerId="ADAL" clId="{458C9150-3A79-4265-828D-FD5CCB92FB9D}" dt="2020-07-20T03:13:43.301" v="863" actId="20577"/>
          <ac:spMkLst>
            <pc:docMk/>
            <pc:sldMk cId="1005616027" sldId="680"/>
            <ac:spMk id="2" creationId="{BF8B4BAB-6A4E-4C68-AAFC-FA84AD1F0CA8}"/>
          </ac:spMkLst>
        </pc:spChg>
        <pc:picChg chg="add mod">
          <ac:chgData name="William SaintAmour" userId="3a0833b6-8a2b-4420-b17d-ca9abec12b2f" providerId="ADAL" clId="{458C9150-3A79-4265-828D-FD5CCB92FB9D}" dt="2020-07-20T03:14:41.353" v="869" actId="1037"/>
          <ac:picMkLst>
            <pc:docMk/>
            <pc:sldMk cId="1005616027" sldId="680"/>
            <ac:picMk id="3" creationId="{153D5F48-11B7-4B97-99C4-0CC79950E3FC}"/>
          </ac:picMkLst>
        </pc:picChg>
      </pc:sldChg>
      <pc:sldChg chg="modSp add">
        <pc:chgData name="William SaintAmour" userId="3a0833b6-8a2b-4420-b17d-ca9abec12b2f" providerId="ADAL" clId="{458C9150-3A79-4265-828D-FD5CCB92FB9D}" dt="2020-07-20T03:16:11.200" v="908" actId="6549"/>
        <pc:sldMkLst>
          <pc:docMk/>
          <pc:sldMk cId="2494196937" sldId="680"/>
        </pc:sldMkLst>
        <pc:spChg chg="mod">
          <ac:chgData name="William SaintAmour" userId="3a0833b6-8a2b-4420-b17d-ca9abec12b2f" providerId="ADAL" clId="{458C9150-3A79-4265-828D-FD5CCB92FB9D}" dt="2020-07-20T03:16:11.200" v="908" actId="6549"/>
          <ac:spMkLst>
            <pc:docMk/>
            <pc:sldMk cId="2494196937" sldId="680"/>
            <ac:spMk id="2" creationId="{BF8B4BAB-6A4E-4C68-AAFC-FA84AD1F0CA8}"/>
          </ac:spMkLst>
        </pc:spChg>
      </pc:sldChg>
    </pc:docChg>
  </pc:docChgLst>
  <pc:docChgLst>
    <pc:chgData name="Ashlee Dunham" userId="S::ashlee@cobaltcommunityresearch.org::5f6a6c72-4825-4acd-9f16-cac5af27ffab" providerId="AD" clId="Web-{2101FA48-F633-9FD5-8258-92C0F8221444}"/>
    <pc:docChg chg="addSld delSld modSld sldOrd">
      <pc:chgData name="Ashlee Dunham" userId="S::ashlee@cobaltcommunityresearch.org::5f6a6c72-4825-4acd-9f16-cac5af27ffab" providerId="AD" clId="Web-{2101FA48-F633-9FD5-8258-92C0F8221444}" dt="2023-07-07T03:57:57.980" v="1315"/>
      <pc:docMkLst>
        <pc:docMk/>
      </pc:docMkLst>
      <pc:sldChg chg="addSp delSp modSp">
        <pc:chgData name="Ashlee Dunham" userId="S::ashlee@cobaltcommunityresearch.org::5f6a6c72-4825-4acd-9f16-cac5af27ffab" providerId="AD" clId="Web-{2101FA48-F633-9FD5-8258-92C0F8221444}" dt="2023-07-06T19:36:20.679" v="10" actId="1076"/>
        <pc:sldMkLst>
          <pc:docMk/>
          <pc:sldMk cId="0" sldId="326"/>
        </pc:sldMkLst>
        <pc:spChg chg="mod">
          <ac:chgData name="Ashlee Dunham" userId="S::ashlee@cobaltcommunityresearch.org::5f6a6c72-4825-4acd-9f16-cac5af27ffab" providerId="AD" clId="Web-{2101FA48-F633-9FD5-8258-92C0F8221444}" dt="2023-07-06T19:35:08.927" v="6" actId="20577"/>
          <ac:spMkLst>
            <pc:docMk/>
            <pc:sldMk cId="0" sldId="326"/>
            <ac:spMk id="147458" creationId="{00000000-0000-0000-0000-000000000000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35:16.677" v="8" actId="20577"/>
          <ac:spMkLst>
            <pc:docMk/>
            <pc:sldMk cId="0" sldId="326"/>
            <ac:spMk id="147460" creationId="{00000000-0000-0000-0000-000000000000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6T19:36:20.679" v="10" actId="1076"/>
          <ac:picMkLst>
            <pc:docMk/>
            <pc:sldMk cId="0" sldId="326"/>
            <ac:picMk id="2" creationId="{73C3284B-B536-73E9-8830-1EC9C06F5BDF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6T19:35:10.739" v="7"/>
          <ac:picMkLst>
            <pc:docMk/>
            <pc:sldMk cId="0" sldId="326"/>
            <ac:picMk id="3" creationId="{85185CBF-15B4-4F21-AB9C-57110C6AF62F}"/>
          </ac:picMkLst>
        </pc:picChg>
      </pc:sldChg>
      <pc:sldChg chg="ord">
        <pc:chgData name="Ashlee Dunham" userId="S::ashlee@cobaltcommunityresearch.org::5f6a6c72-4825-4acd-9f16-cac5af27ffab" providerId="AD" clId="Web-{2101FA48-F633-9FD5-8258-92C0F8221444}" dt="2023-07-07T03:34:44.879" v="926"/>
        <pc:sldMkLst>
          <pc:docMk/>
          <pc:sldMk cId="1413842610" sldId="47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4"/>
        <pc:sldMkLst>
          <pc:docMk/>
          <pc:sldMk cId="0" sldId="521"/>
        </pc:sldMkLst>
      </pc:sldChg>
      <pc:sldChg chg="del">
        <pc:chgData name="Ashlee Dunham" userId="S::ashlee@cobaltcommunityresearch.org::5f6a6c72-4825-4acd-9f16-cac5af27ffab" providerId="AD" clId="Web-{2101FA48-F633-9FD5-8258-92C0F8221444}" dt="2023-07-07T03:32:35.923" v="848"/>
        <pc:sldMkLst>
          <pc:docMk/>
          <pc:sldMk cId="624159643" sldId="528"/>
        </pc:sldMkLst>
      </pc:sldChg>
      <pc:sldChg chg="addSp delSp modSp">
        <pc:chgData name="Ashlee Dunham" userId="S::ashlee@cobaltcommunityresearch.org::5f6a6c72-4825-4acd-9f16-cac5af27ffab" providerId="AD" clId="Web-{2101FA48-F633-9FD5-8258-92C0F8221444}" dt="2023-07-06T19:50:38.831" v="22" actId="1076"/>
        <pc:sldMkLst>
          <pc:docMk/>
          <pc:sldMk cId="2674239034" sldId="544"/>
        </pc:sldMkLst>
        <pc:spChg chg="mod">
          <ac:chgData name="Ashlee Dunham" userId="S::ashlee@cobaltcommunityresearch.org::5f6a6c72-4825-4acd-9f16-cac5af27ffab" providerId="AD" clId="Web-{2101FA48-F633-9FD5-8258-92C0F8221444}" dt="2023-07-06T19:50:32.237" v="21" actId="1076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50:38.831" v="22" actId="1076"/>
          <ac:spMkLst>
            <pc:docMk/>
            <pc:sldMk cId="2674239034" sldId="544"/>
            <ac:spMk id="8" creationId="{B511CB60-3491-4149-82D5-8B142FC93CFD}"/>
          </ac:spMkLst>
        </pc:spChg>
        <pc:graphicFrameChg chg="add del mod modGraphic">
          <ac:chgData name="Ashlee Dunham" userId="S::ashlee@cobaltcommunityresearch.org::5f6a6c72-4825-4acd-9f16-cac5af27ffab" providerId="AD" clId="Web-{2101FA48-F633-9FD5-8258-92C0F8221444}" dt="2023-07-06T19:49:26.235" v="15"/>
          <ac:graphicFrameMkLst>
            <pc:docMk/>
            <pc:sldMk cId="2674239034" sldId="544"/>
            <ac:graphicFrameMk id="5" creationId="{4E77B10D-3B50-359C-A11B-324FE63CD66B}"/>
          </ac:graphicFrameMkLst>
        </pc:graphicFrameChg>
        <pc:picChg chg="del">
          <ac:chgData name="Ashlee Dunham" userId="S::ashlee@cobaltcommunityresearch.org::5f6a6c72-4825-4acd-9f16-cac5af27ffab" providerId="AD" clId="Web-{2101FA48-F633-9FD5-8258-92C0F8221444}" dt="2023-07-06T19:49:04.500" v="11"/>
          <ac:picMkLst>
            <pc:docMk/>
            <pc:sldMk cId="2674239034" sldId="544"/>
            <ac:picMk id="4" creationId="{18A1F45C-2AC7-4308-B343-05988947FF4E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6T19:50:23.596" v="20" actId="14100"/>
          <ac:picMkLst>
            <pc:docMk/>
            <pc:sldMk cId="2674239034" sldId="544"/>
            <ac:picMk id="6" creationId="{78EFF101-60D7-1F86-1106-994E03ADAD7C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57:57.980" v="1315"/>
        <pc:sldMkLst>
          <pc:docMk/>
          <pc:sldMk cId="642885725" sldId="55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2.415" v="1019"/>
        <pc:sldMkLst>
          <pc:docMk/>
          <pc:sldMk cId="183456499" sldId="585"/>
        </pc:sldMkLst>
      </pc:sldChg>
      <pc:sldChg chg="addSp delSp">
        <pc:chgData name="Ashlee Dunham" userId="S::ashlee@cobaltcommunityresearch.org::5f6a6c72-4825-4acd-9f16-cac5af27ffab" providerId="AD" clId="Web-{2101FA48-F633-9FD5-8258-92C0F8221444}" dt="2023-07-07T03:30:49.358" v="845"/>
        <pc:sldMkLst>
          <pc:docMk/>
          <pc:sldMk cId="490641130" sldId="666"/>
        </pc:sldMkLst>
        <pc:spChg chg="add">
          <ac:chgData name="Ashlee Dunham" userId="S::ashlee@cobaltcommunityresearch.org::5f6a6c72-4825-4acd-9f16-cac5af27ffab" providerId="AD" clId="Web-{2101FA48-F633-9FD5-8258-92C0F8221444}" dt="2023-07-07T03:30:49.358" v="845"/>
          <ac:spMkLst>
            <pc:docMk/>
            <pc:sldMk cId="490641130" sldId="666"/>
            <ac:spMk id="3" creationId="{37F1CABA-772A-8B51-F9C2-6B92F2F0A84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30:41.108" v="844"/>
          <ac:picMkLst>
            <pc:docMk/>
            <pc:sldMk cId="490641130" sldId="666"/>
            <ac:picMk id="4" creationId="{8A2B0FFE-CC87-46F7-BF35-DE7943A6545A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3:03.359" v="1083"/>
        <pc:sldMkLst>
          <pc:docMk/>
          <pc:sldMk cId="1331053476" sldId="680"/>
        </pc:sldMkLst>
        <pc:picChg chg="add mod ord">
          <ac:chgData name="Ashlee Dunham" userId="S::ashlee@cobaltcommunityresearch.org::5f6a6c72-4825-4acd-9f16-cac5af27ffab" providerId="AD" clId="Web-{2101FA48-F633-9FD5-8258-92C0F8221444}" dt="2023-07-07T03:42:58.547" v="1081"/>
          <ac:picMkLst>
            <pc:docMk/>
            <pc:sldMk cId="1331053476" sldId="680"/>
            <ac:picMk id="2" creationId="{57DE21B6-81D4-5710-E70B-F8BEAABCD480}"/>
          </ac:picMkLst>
        </pc:picChg>
        <pc:picChg chg="add del mod ord">
          <ac:chgData name="Ashlee Dunham" userId="S::ashlee@cobaltcommunityresearch.org::5f6a6c72-4825-4acd-9f16-cac5af27ffab" providerId="AD" clId="Web-{2101FA48-F633-9FD5-8258-92C0F8221444}" dt="2023-07-07T03:43:03.359" v="1083"/>
          <ac:picMkLst>
            <pc:docMk/>
            <pc:sldMk cId="1331053476" sldId="680"/>
            <ac:picMk id="3" creationId="{1E13CF29-D803-702E-3094-EF80C0FD456B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1:55.905" v="1069" actId="1076"/>
          <ac:picMkLst>
            <pc:docMk/>
            <pc:sldMk cId="1331053476" sldId="680"/>
            <ac:picMk id="5" creationId="{D918BA6F-1FC6-CAFC-5844-F7D6FC284D3A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39:37.198" v="1036"/>
          <ac:picMkLst>
            <pc:docMk/>
            <pc:sldMk cId="1331053476" sldId="680"/>
            <ac:picMk id="8" creationId="{81E202C1-C7B9-41C0-925B-DF18384DC40B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2"/>
        <pc:sldMkLst>
          <pc:docMk/>
          <pc:sldMk cId="2530581252" sldId="68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5:28.177" v="977"/>
        <pc:sldMkLst>
          <pc:docMk/>
          <pc:sldMk cId="1824147515" sldId="690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5:06.804" v="1254" actId="1076"/>
        <pc:sldMkLst>
          <pc:docMk/>
          <pc:sldMk cId="90444202" sldId="691"/>
        </pc:sldMkLst>
        <pc:spChg chg="mod">
          <ac:chgData name="Ashlee Dunham" userId="S::ashlee@cobaltcommunityresearch.org::5f6a6c72-4825-4acd-9f16-cac5af27ffab" providerId="AD" clId="Web-{2101FA48-F633-9FD5-8258-92C0F8221444}" dt="2023-07-07T03:38:25.009" v="1022" actId="20577"/>
          <ac:spMkLst>
            <pc:docMk/>
            <pc:sldMk cId="90444202" sldId="691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36:26.162" v="983"/>
          <ac:picMkLst>
            <pc:docMk/>
            <pc:sldMk cId="90444202" sldId="691"/>
            <ac:picMk id="2" creationId="{56B4AF2B-0715-45E1-9A3D-25A50EA86795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5:51.473" v="1133" actId="1076"/>
          <ac:picMkLst>
            <pc:docMk/>
            <pc:sldMk cId="90444202" sldId="691"/>
            <ac:picMk id="3" creationId="{81C03AC0-9C43-CA3D-7BD9-C1343B1818EA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5:06.804" v="1254" actId="1076"/>
          <ac:picMkLst>
            <pc:docMk/>
            <pc:sldMk cId="90444202" sldId="691"/>
            <ac:picMk id="5" creationId="{87918378-2DC6-231F-7159-784261A0AD94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6:23.553" v="982"/>
        <pc:sldMkLst>
          <pc:docMk/>
          <pc:sldMk cId="491619487" sldId="69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30.663" v="985"/>
        <pc:sldMkLst>
          <pc:docMk/>
          <pc:sldMk cId="1133154653" sldId="69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36.913" v="987"/>
        <pc:sldMkLst>
          <pc:docMk/>
          <pc:sldMk cId="965223366" sldId="69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6:58.538" v="990"/>
        <pc:sldMkLst>
          <pc:docMk/>
          <pc:sldMk cId="4115867298" sldId="69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02.601" v="991"/>
        <pc:sldMkLst>
          <pc:docMk/>
          <pc:sldMk cId="2209209398" sldId="69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13.851" v="995"/>
        <pc:sldMkLst>
          <pc:docMk/>
          <pc:sldMk cId="1670888950" sldId="697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20.507" v="997"/>
        <pc:sldMkLst>
          <pc:docMk/>
          <pc:sldMk cId="3368694959" sldId="69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24.820" v="998"/>
        <pc:sldMkLst>
          <pc:docMk/>
          <pc:sldMk cId="1048766551" sldId="69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0.648" v="999"/>
        <pc:sldMkLst>
          <pc:docMk/>
          <pc:sldMk cId="1936347464" sldId="70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6"/>
        <pc:sldMkLst>
          <pc:docMk/>
          <pc:sldMk cId="833395325" sldId="701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4:13.939" v="1109" actId="14100"/>
        <pc:sldMkLst>
          <pc:docMk/>
          <pc:sldMk cId="3146795139" sldId="702"/>
        </pc:sldMkLst>
        <pc:picChg chg="del">
          <ac:chgData name="Ashlee Dunham" userId="S::ashlee@cobaltcommunityresearch.org::5f6a6c72-4825-4acd-9f16-cac5af27ffab" providerId="AD" clId="Web-{2101FA48-F633-9FD5-8258-92C0F8221444}" dt="2023-07-07T03:35:54.021" v="979"/>
          <ac:picMkLst>
            <pc:docMk/>
            <pc:sldMk cId="3146795139" sldId="702"/>
            <ac:picMk id="2" creationId="{214BA19B-F705-447A-B010-BA4AA0536627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4:07.298" v="1108" actId="1076"/>
          <ac:picMkLst>
            <pc:docMk/>
            <pc:sldMk cId="3146795139" sldId="702"/>
            <ac:picMk id="3" creationId="{CC487514-DD1E-4946-4CD1-8FAE63DBAD33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44:13.939" v="1109" actId="14100"/>
          <ac:picMkLst>
            <pc:docMk/>
            <pc:sldMk cId="3146795139" sldId="702"/>
            <ac:picMk id="5" creationId="{49DC3252-4B8E-5CC7-7C10-C604FC013833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6:15.318" v="981"/>
        <pc:sldMkLst>
          <pc:docMk/>
          <pc:sldMk cId="2035216561" sldId="703"/>
        </pc:sldMkLst>
      </pc:sldChg>
      <pc:sldChg chg="delSp add del">
        <pc:chgData name="Ashlee Dunham" userId="S::ashlee@cobaltcommunityresearch.org::5f6a6c72-4825-4acd-9f16-cac5af27ffab" providerId="AD" clId="Web-{2101FA48-F633-9FD5-8258-92C0F8221444}" dt="2023-07-07T03:49:47.275" v="1191"/>
        <pc:sldMkLst>
          <pc:docMk/>
          <pc:sldMk cId="536658911" sldId="704"/>
        </pc:sldMkLst>
        <pc:picChg chg="del">
          <ac:chgData name="Ashlee Dunham" userId="S::ashlee@cobaltcommunityresearch.org::5f6a6c72-4825-4acd-9f16-cac5af27ffab" providerId="AD" clId="Web-{2101FA48-F633-9FD5-8258-92C0F8221444}" dt="2023-07-07T03:36:27.459" v="984"/>
          <ac:picMkLst>
            <pc:docMk/>
            <pc:sldMk cId="536658911" sldId="704"/>
            <ac:picMk id="2" creationId="{ED646E40-A065-494A-BBA8-6843810BF871}"/>
          </ac:picMkLst>
        </pc:picChg>
      </pc:sldChg>
      <pc:sldChg chg="delSp add del">
        <pc:chgData name="Ashlee Dunham" userId="S::ashlee@cobaltcommunityresearch.org::5f6a6c72-4825-4acd-9f16-cac5af27ffab" providerId="AD" clId="Web-{2101FA48-F633-9FD5-8258-92C0F8221444}" dt="2023-07-07T03:49:47.275" v="1190"/>
        <pc:sldMkLst>
          <pc:docMk/>
          <pc:sldMk cId="2180836128" sldId="705"/>
        </pc:sldMkLst>
        <pc:picChg chg="del">
          <ac:chgData name="Ashlee Dunham" userId="S::ashlee@cobaltcommunityresearch.org::5f6a6c72-4825-4acd-9f16-cac5af27ffab" providerId="AD" clId="Web-{2101FA48-F633-9FD5-8258-92C0F8221444}" dt="2023-07-07T03:36:32.803" v="986"/>
          <ac:picMkLst>
            <pc:docMk/>
            <pc:sldMk cId="2180836128" sldId="705"/>
            <ac:picMk id="2" creationId="{93ED93D6-33EB-4504-909E-BBA2EC25B27F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45:17.206" v="1130" actId="1076"/>
        <pc:sldMkLst>
          <pc:docMk/>
          <pc:sldMk cId="150577073" sldId="706"/>
        </pc:sldMkLst>
        <pc:picChg chg="del">
          <ac:chgData name="Ashlee Dunham" userId="S::ashlee@cobaltcommunityresearch.org::5f6a6c72-4825-4acd-9f16-cac5af27ffab" providerId="AD" clId="Web-{2101FA48-F633-9FD5-8258-92C0F8221444}" dt="2023-07-07T03:36:38.756" v="988"/>
          <ac:picMkLst>
            <pc:docMk/>
            <pc:sldMk cId="150577073" sldId="706"/>
            <ac:picMk id="2" creationId="{6EA1A72E-230B-4766-B8B5-28647A98BDF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5:15.581" v="1129" actId="1076"/>
          <ac:picMkLst>
            <pc:docMk/>
            <pc:sldMk cId="150577073" sldId="706"/>
            <ac:picMk id="3" creationId="{40FFC4AB-731A-C322-23F6-53BB342A05C7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45:17.206" v="1130" actId="1076"/>
          <ac:picMkLst>
            <pc:docMk/>
            <pc:sldMk cId="150577073" sldId="706"/>
            <ac:picMk id="5" creationId="{310086B6-07A2-AD75-8B66-2744063E1F6D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4:38.239" v="1246"/>
        <pc:sldMkLst>
          <pc:docMk/>
          <pc:sldMk cId="3665743293" sldId="707"/>
        </pc:sldMkLst>
        <pc:picChg chg="del">
          <ac:chgData name="Ashlee Dunham" userId="S::ashlee@cobaltcommunityresearch.org::5f6a6c72-4825-4acd-9f16-cac5af27ffab" providerId="AD" clId="Web-{2101FA48-F633-9FD5-8258-92C0F8221444}" dt="2023-07-07T03:37:08.054" v="993"/>
          <ac:picMkLst>
            <pc:docMk/>
            <pc:sldMk cId="3665743293" sldId="707"/>
            <ac:picMk id="2" creationId="{07D05A8C-6FF7-486F-A196-51BAEA0CEAC4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6:15.442" v="1136" actId="1076"/>
          <ac:picMkLst>
            <pc:docMk/>
            <pc:sldMk cId="3665743293" sldId="707"/>
            <ac:picMk id="3" creationId="{F07CAA3D-2BB1-EE68-D70E-B55BCB6536E5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4:38.239" v="1246"/>
          <ac:picMkLst>
            <pc:docMk/>
            <pc:sldMk cId="3665743293" sldId="707"/>
            <ac:picMk id="5" creationId="{43C88B09-FC6D-E3DA-6A92-53FD893C8EE3}"/>
          </ac:picMkLst>
        </pc:picChg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2:35.247" v="1219"/>
        <pc:sldMkLst>
          <pc:docMk/>
          <pc:sldMk cId="2890801506" sldId="708"/>
        </pc:sldMkLst>
        <pc:picChg chg="del">
          <ac:chgData name="Ashlee Dunham" userId="S::ashlee@cobaltcommunityresearch.org::5f6a6c72-4825-4acd-9f16-cac5af27ffab" providerId="AD" clId="Web-{2101FA48-F633-9FD5-8258-92C0F8221444}" dt="2023-07-07T03:37:05.148" v="992"/>
          <ac:picMkLst>
            <pc:docMk/>
            <pc:sldMk cId="2890801506" sldId="708"/>
            <ac:picMk id="2" creationId="{C1B5F5AA-AAF9-476A-9B7E-8C0BF291AE3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9:13.524" v="1176" actId="1076"/>
          <ac:picMkLst>
            <pc:docMk/>
            <pc:sldMk cId="2890801506" sldId="708"/>
            <ac:picMk id="3" creationId="{0DBF0F30-7F03-7746-1B58-988C1DD71C01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2:35.247" v="1219"/>
          <ac:picMkLst>
            <pc:docMk/>
            <pc:sldMk cId="2890801506" sldId="708"/>
            <ac:picMk id="5" creationId="{7EDD9653-B9A3-3C55-4325-58068D4E58D7}"/>
          </ac:picMkLst>
        </pc:picChg>
      </pc:sldChg>
      <pc:sldChg chg="delSp add del">
        <pc:chgData name="Ashlee Dunham" userId="S::ashlee@cobaltcommunityresearch.org::5f6a6c72-4825-4acd-9f16-cac5af27ffab" providerId="AD" clId="Web-{2101FA48-F633-9FD5-8258-92C0F8221444}" dt="2023-07-07T03:51:51.137" v="1208"/>
        <pc:sldMkLst>
          <pc:docMk/>
          <pc:sldMk cId="409700292" sldId="709"/>
        </pc:sldMkLst>
        <pc:picChg chg="del">
          <ac:chgData name="Ashlee Dunham" userId="S::ashlee@cobaltcommunityresearch.org::5f6a6c72-4825-4acd-9f16-cac5af27ffab" providerId="AD" clId="Web-{2101FA48-F633-9FD5-8258-92C0F8221444}" dt="2023-07-07T03:37:15.945" v="996"/>
          <ac:picMkLst>
            <pc:docMk/>
            <pc:sldMk cId="409700292" sldId="709"/>
            <ac:picMk id="2" creationId="{E8C327EA-B006-4D7B-88BA-E71F5B95334A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51:52.153" v="1209"/>
        <pc:sldMkLst>
          <pc:docMk/>
          <pc:sldMk cId="3438469283" sldId="71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1:53.090" v="1210"/>
        <pc:sldMkLst>
          <pc:docMk/>
          <pc:sldMk cId="3846464971" sldId="711"/>
        </pc:sldMkLst>
      </pc:sldChg>
      <pc:sldChg chg="addSp delSp modSp add del ord">
        <pc:chgData name="Ashlee Dunham" userId="S::ashlee@cobaltcommunityresearch.org::5f6a6c72-4825-4acd-9f16-cac5af27ffab" providerId="AD" clId="Web-{2101FA48-F633-9FD5-8258-92C0F8221444}" dt="2023-07-07T03:53:08.170" v="1227" actId="1076"/>
        <pc:sldMkLst>
          <pc:docMk/>
          <pc:sldMk cId="3211919960" sldId="712"/>
        </pc:sldMkLst>
        <pc:picChg chg="del">
          <ac:chgData name="Ashlee Dunham" userId="S::ashlee@cobaltcommunityresearch.org::5f6a6c72-4825-4acd-9f16-cac5af27ffab" providerId="AD" clId="Web-{2101FA48-F633-9FD5-8258-92C0F8221444}" dt="2023-07-07T03:37:37.602" v="1002"/>
          <ac:picMkLst>
            <pc:docMk/>
            <pc:sldMk cId="3211919960" sldId="712"/>
            <ac:picMk id="2" creationId="{FD94FDD9-6B88-496D-BCFE-A185EDECC7A7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2:09.825" v="1213" actId="1076"/>
          <ac:picMkLst>
            <pc:docMk/>
            <pc:sldMk cId="3211919960" sldId="712"/>
            <ac:picMk id="3" creationId="{5CC8D9DD-C725-0AF4-A33F-0DEE0CB17A83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08.170" v="1227" actId="1076"/>
          <ac:picMkLst>
            <pc:docMk/>
            <pc:sldMk cId="3211919960" sldId="712"/>
            <ac:picMk id="5" creationId="{7D83086D-53DE-1C28-20D8-2D69AA6C47F7}"/>
          </ac:picMkLst>
        </pc:picChg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3"/>
        <pc:sldMkLst>
          <pc:docMk/>
          <pc:sldMk cId="2930396449" sldId="713"/>
        </pc:sldMkLst>
      </pc:sldChg>
      <pc:sldChg chg="del">
        <pc:chgData name="Ashlee Dunham" userId="S::ashlee@cobaltcommunityresearch.org::5f6a6c72-4825-4acd-9f16-cac5af27ffab" providerId="AD" clId="Web-{2101FA48-F633-9FD5-8258-92C0F8221444}" dt="2023-07-07T03:32:35.923" v="847"/>
        <pc:sldMkLst>
          <pc:docMk/>
          <pc:sldMk cId="1374507147" sldId="71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3.680" v="1000"/>
        <pc:sldMkLst>
          <pc:docMk/>
          <pc:sldMk cId="3490333128" sldId="71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5"/>
        <pc:sldMkLst>
          <pc:docMk/>
          <pc:sldMk cId="3933275316" sldId="71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44.789" v="1004"/>
        <pc:sldMkLst>
          <pc:docMk/>
          <pc:sldMk cId="166377846" sldId="717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35.883" v="1001"/>
        <pc:sldMkLst>
          <pc:docMk/>
          <pc:sldMk cId="2727736365" sldId="718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5"/>
        <pc:sldMkLst>
          <pc:docMk/>
          <pc:sldMk cId="3796409254" sldId="71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2.322" v="1192"/>
        <pc:sldMkLst>
          <pc:docMk/>
          <pc:sldMk cId="2013074486" sldId="72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3.057" v="1193"/>
        <pc:sldMkLst>
          <pc:docMk/>
          <pc:sldMk cId="3543508553" sldId="721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3.838" v="1194"/>
        <pc:sldMkLst>
          <pc:docMk/>
          <pc:sldMk cId="1612151599" sldId="72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50:04.432" v="1195"/>
        <pc:sldMkLst>
          <pc:docMk/>
          <pc:sldMk cId="3196783882" sldId="72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7"/>
        <pc:sldMkLst>
          <pc:docMk/>
          <pc:sldMk cId="3040697225" sldId="72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56.102" v="1007"/>
        <pc:sldMkLst>
          <pc:docMk/>
          <pc:sldMk cId="2866491061" sldId="725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6"/>
        <pc:sldMkLst>
          <pc:docMk/>
          <pc:sldMk cId="193609783" sldId="726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8"/>
        <pc:sldMkLst>
          <pc:docMk/>
          <pc:sldMk cId="3853470562" sldId="727"/>
        </pc:sldMkLst>
      </pc:sldChg>
      <pc:sldChg chg="addSp delSp modSp mod modClrScheme chgLayout">
        <pc:chgData name="Ashlee Dunham" userId="S::ashlee@cobaltcommunityresearch.org::5f6a6c72-4825-4acd-9f16-cac5af27ffab" providerId="AD" clId="Web-{2101FA48-F633-9FD5-8258-92C0F8221444}" dt="2023-07-07T02:43:51.935" v="534" actId="1076"/>
        <pc:sldMkLst>
          <pc:docMk/>
          <pc:sldMk cId="2738964480" sldId="728"/>
        </pc:sldMkLst>
        <pc:spChg chg="add mod ord">
          <ac:chgData name="Ashlee Dunham" userId="S::ashlee@cobaltcommunityresearch.org::5f6a6c72-4825-4acd-9f16-cac5af27ffab" providerId="AD" clId="Web-{2101FA48-F633-9FD5-8258-92C0F8221444}" dt="2023-07-06T23:58:58.253" v="47" actId="20577"/>
          <ac:spMkLst>
            <pc:docMk/>
            <pc:sldMk cId="2738964480" sldId="728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6T19:51:10.191" v="25"/>
          <ac:spMkLst>
            <pc:docMk/>
            <pc:sldMk cId="2738964480" sldId="728"/>
            <ac:spMk id="3" creationId="{AA0B7A8B-0D7F-490E-9E27-28F02FC2E52C}"/>
          </ac:spMkLst>
        </pc:spChg>
        <pc:spChg chg="add del mod ord">
          <ac:chgData name="Ashlee Dunham" userId="S::ashlee@cobaltcommunityresearch.org::5f6a6c72-4825-4acd-9f16-cac5af27ffab" providerId="AD" clId="Web-{2101FA48-F633-9FD5-8258-92C0F8221444}" dt="2023-07-07T02:43:39.559" v="530"/>
          <ac:spMkLst>
            <pc:docMk/>
            <pc:sldMk cId="2738964480" sldId="728"/>
            <ac:spMk id="3" creationId="{C713A04A-BD86-CF77-2991-4EAEE6F01294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6T19:51:08.769" v="24" actId="20577"/>
          <ac:spMkLst>
            <pc:docMk/>
            <pc:sldMk cId="2738964480" sldId="728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6T19:51:11.551" v="26"/>
          <ac:picMkLst>
            <pc:docMk/>
            <pc:sldMk cId="2738964480" sldId="728"/>
            <ac:picMk id="2" creationId="{910BB2AD-7BC8-4393-BC68-B2FAFB264230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43:51.935" v="534" actId="1076"/>
          <ac:picMkLst>
            <pc:docMk/>
            <pc:sldMk cId="2738964480" sldId="728"/>
            <ac:picMk id="5" creationId="{4F78890C-B406-F1AD-A1D8-D51CA51420AB}"/>
          </ac:picMkLst>
        </pc:picChg>
      </pc:sldChg>
      <pc:sldChg chg="del">
        <pc:chgData name="Ashlee Dunham" userId="S::ashlee@cobaltcommunityresearch.org::5f6a6c72-4825-4acd-9f16-cac5af27ffab" providerId="AD" clId="Web-{2101FA48-F633-9FD5-8258-92C0F8221444}" dt="2023-07-07T03:31:00.186" v="846"/>
        <pc:sldMkLst>
          <pc:docMk/>
          <pc:sldMk cId="2245097795" sldId="729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7:11.632" v="994"/>
        <pc:sldMkLst>
          <pc:docMk/>
          <pc:sldMk cId="2910744108" sldId="730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08"/>
        <pc:sldMkLst>
          <pc:docMk/>
          <pc:sldMk cId="518079346" sldId="731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3"/>
        <pc:sldMkLst>
          <pc:docMk/>
          <pc:sldMk cId="3834299895" sldId="732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1"/>
        <pc:sldMkLst>
          <pc:docMk/>
          <pc:sldMk cId="3961839971" sldId="733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10"/>
        <pc:sldMkLst>
          <pc:docMk/>
          <pc:sldMk cId="484373502" sldId="734"/>
        </pc:sldMkLst>
      </pc:sldChg>
      <pc:sldChg chg="add del">
        <pc:chgData name="Ashlee Dunham" userId="S::ashlee@cobaltcommunityresearch.org::5f6a6c72-4825-4acd-9f16-cac5af27ffab" providerId="AD" clId="Web-{2101FA48-F633-9FD5-8258-92C0F8221444}" dt="2023-07-07T03:38:10.915" v="1009"/>
        <pc:sldMkLst>
          <pc:docMk/>
          <pc:sldMk cId="2451433084" sldId="735"/>
        </pc:sldMkLst>
      </pc:sldChg>
      <pc:sldChg chg="addSp delSp modSp">
        <pc:chgData name="Ashlee Dunham" userId="S::ashlee@cobaltcommunityresearch.org::5f6a6c72-4825-4acd-9f16-cac5af27ffab" providerId="AD" clId="Web-{2101FA48-F633-9FD5-8258-92C0F8221444}" dt="2023-07-07T03:57:38.589" v="1314" actId="14100"/>
        <pc:sldMkLst>
          <pc:docMk/>
          <pc:sldMk cId="2845866489" sldId="736"/>
        </pc:sldMkLst>
        <pc:spChg chg="add mod">
          <ac:chgData name="Ashlee Dunham" userId="S::ashlee@cobaltcommunityresearch.org::5f6a6c72-4825-4acd-9f16-cac5af27ffab" providerId="AD" clId="Web-{2101FA48-F633-9FD5-8258-92C0F8221444}" dt="2023-07-07T03:55:35.665" v="1276" actId="20577"/>
          <ac:spMkLst>
            <pc:docMk/>
            <pc:sldMk cId="2845866489" sldId="736"/>
            <ac:spMk id="16" creationId="{7F633F0B-C747-08AF-FA86-E6D87EDF648C}"/>
          </ac:spMkLst>
        </pc:spChg>
        <pc:spChg chg="add del">
          <ac:chgData name="Ashlee Dunham" userId="S::ashlee@cobaltcommunityresearch.org::5f6a6c72-4825-4acd-9f16-cac5af27ffab" providerId="AD" clId="Web-{2101FA48-F633-9FD5-8258-92C0F8221444}" dt="2023-07-07T03:56:02.837" v="1278"/>
          <ac:spMkLst>
            <pc:docMk/>
            <pc:sldMk cId="2845866489" sldId="736"/>
            <ac:spMk id="18" creationId="{41627BC9-C25B-F633-E529-82AFE05F4831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56:47.713" v="1294" actId="1076"/>
          <ac:spMkLst>
            <pc:docMk/>
            <pc:sldMk cId="2845866489" sldId="736"/>
            <ac:spMk id="20" creationId="{391F4AC8-F01A-7D54-B4A7-BB79E1B6BE4C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57:38.589" v="1314" actId="14100"/>
          <ac:spMkLst>
            <pc:docMk/>
            <pc:sldMk cId="2845866489" sldId="736"/>
            <ac:spMk id="22" creationId="{F5F0EF26-8004-72ED-BCDB-8F1A95F9C7A5}"/>
          </ac:spMkLst>
        </pc:spChg>
        <pc:picChg chg="add del mod">
          <ac:chgData name="Ashlee Dunham" userId="S::ashlee@cobaltcommunityresearch.org::5f6a6c72-4825-4acd-9f16-cac5af27ffab" providerId="AD" clId="Web-{2101FA48-F633-9FD5-8258-92C0F8221444}" dt="2023-07-07T03:42:36.218" v="1075"/>
          <ac:picMkLst>
            <pc:docMk/>
            <pc:sldMk cId="2845866489" sldId="736"/>
            <ac:picMk id="3" creationId="{39412AAA-E534-6C77-15C9-F93739907583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39:57.511" v="1041"/>
          <ac:picMkLst>
            <pc:docMk/>
            <pc:sldMk cId="2845866489" sldId="736"/>
            <ac:picMk id="4" creationId="{ABBA787D-E43A-41D0-0F5F-70569DFFA48B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41:14.732" v="1062"/>
          <ac:picMkLst>
            <pc:docMk/>
            <pc:sldMk cId="2845866489" sldId="736"/>
            <ac:picMk id="5" creationId="{E03DA39E-F5AA-7BA7-D128-01A91C1CF459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0:59.887" v="1059"/>
          <ac:picMkLst>
            <pc:docMk/>
            <pc:sldMk cId="2845866489" sldId="736"/>
            <ac:picMk id="6" creationId="{8AE62FC3-43F5-9733-A996-4D782CA24A52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0:40.465" v="1055"/>
          <ac:picMkLst>
            <pc:docMk/>
            <pc:sldMk cId="2845866489" sldId="736"/>
            <ac:picMk id="7" creationId="{766F86CF-65F4-50ED-7C35-5EEB83056076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5:37.847" v="1131"/>
          <ac:picMkLst>
            <pc:docMk/>
            <pc:sldMk cId="2845866489" sldId="736"/>
            <ac:picMk id="8" creationId="{AB319A0D-FE98-885B-6DF9-154649627C07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6:05.098" v="1134"/>
          <ac:picMkLst>
            <pc:docMk/>
            <pc:sldMk cId="2845866489" sldId="736"/>
            <ac:picMk id="9" creationId="{A1C4D935-58D3-4C5E-72B0-DE4DDC6F8A5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4:45.536" v="1247" actId="1076"/>
          <ac:picMkLst>
            <pc:docMk/>
            <pc:sldMk cId="2845866489" sldId="736"/>
            <ac:picMk id="10" creationId="{30D8E8DF-C3A4-9F33-114D-A77DA8E67AD1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7:22.647" v="1154"/>
          <ac:picMkLst>
            <pc:docMk/>
            <pc:sldMk cId="2845866489" sldId="736"/>
            <ac:picMk id="11" creationId="{916D1001-DBE5-6237-DEE4-5B348FB8EAEC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8:04.335" v="1168"/>
          <ac:picMkLst>
            <pc:docMk/>
            <pc:sldMk cId="2845866489" sldId="736"/>
            <ac:picMk id="12" creationId="{871EE6E9-AE9D-30A0-BD3B-6C046FB97451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9:00.227" v="1174"/>
          <ac:picMkLst>
            <pc:docMk/>
            <pc:sldMk cId="2845866489" sldId="736"/>
            <ac:picMk id="13" creationId="{A524FB12-5130-9A4E-63AA-8C3CC2A798DF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1:05.839" v="1204"/>
          <ac:picMkLst>
            <pc:docMk/>
            <pc:sldMk cId="2845866489" sldId="736"/>
            <ac:picMk id="14" creationId="{57E4748D-77DC-AF92-40FF-40B216631B0E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1:31.887" v="1207"/>
          <ac:picMkLst>
            <pc:docMk/>
            <pc:sldMk cId="2845866489" sldId="736"/>
            <ac:picMk id="15" creationId="{0E69BF2C-E933-39A0-1ADF-9B4FD8DC9DF2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39:29.573" v="1035"/>
          <ac:picMkLst>
            <pc:docMk/>
            <pc:sldMk cId="2845866489" sldId="736"/>
            <ac:picMk id="17" creationId="{DCFD2442-631D-162C-E65F-BCA1659D40D8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3:15.248" v="1229"/>
          <ac:picMkLst>
            <pc:docMk/>
            <pc:sldMk cId="2845866489" sldId="736"/>
            <ac:picMk id="19" creationId="{0A59B12E-6980-7066-5666-A2254C3DF6A0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3:36.016" v="1097"/>
          <ac:picMkLst>
            <pc:docMk/>
            <pc:sldMk cId="2845866489" sldId="736"/>
            <ac:picMk id="21" creationId="{113A918D-F2B1-B735-8FA7-D098DE44400B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2:45.529" v="1222"/>
          <ac:picMkLst>
            <pc:docMk/>
            <pc:sldMk cId="2845866489" sldId="736"/>
            <ac:picMk id="23" creationId="{19E7D4C3-B732-D667-355D-4DEFC44A98B5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44:47.549" v="1120"/>
          <ac:picMkLst>
            <pc:docMk/>
            <pc:sldMk cId="2845866489" sldId="736"/>
            <ac:picMk id="25" creationId="{70B5FFE7-B513-956D-2213-33E740480189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4:20.441" v="1241"/>
          <ac:picMkLst>
            <pc:docMk/>
            <pc:sldMk cId="2845866489" sldId="736"/>
            <ac:picMk id="27" creationId="{8D06CF60-ED73-C2EA-F852-A020698D20AA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2:18.528" v="1215"/>
          <ac:picMkLst>
            <pc:docMk/>
            <pc:sldMk cId="2845866489" sldId="736"/>
            <ac:picMk id="29" creationId="{CD059EA8-0262-9B77-32B6-02D5B689D504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3:41.327" v="1235"/>
          <ac:picMkLst>
            <pc:docMk/>
            <pc:sldMk cId="2845866489" sldId="736"/>
            <ac:picMk id="31" creationId="{873DE788-E110-A338-7559-A602E4BE13D4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0:29.838" v="1197"/>
          <ac:picMkLst>
            <pc:docMk/>
            <pc:sldMk cId="2845866489" sldId="736"/>
            <ac:picMk id="33" creationId="{6F8D2A1C-E961-6443-F334-6E169CF32146}"/>
          </ac:picMkLst>
        </pc:picChg>
        <pc:picChg chg="del mod">
          <ac:chgData name="Ashlee Dunham" userId="S::ashlee@cobaltcommunityresearch.org::5f6a6c72-4825-4acd-9f16-cac5af27ffab" providerId="AD" clId="Web-{2101FA48-F633-9FD5-8258-92C0F8221444}" dt="2023-07-07T03:54:49.630" v="1249"/>
          <ac:picMkLst>
            <pc:docMk/>
            <pc:sldMk cId="2845866489" sldId="736"/>
            <ac:picMk id="35" creationId="{C030F7F9-356C-7B7C-BEDA-87415157B399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15:42.071" v="145" actId="20577"/>
        <pc:sldMkLst>
          <pc:docMk/>
          <pc:sldMk cId="3357586797" sldId="737"/>
        </pc:sldMkLst>
        <pc:spChg chg="mod">
          <ac:chgData name="Ashlee Dunham" userId="S::ashlee@cobaltcommunityresearch.org::5f6a6c72-4825-4acd-9f16-cac5af27ffab" providerId="AD" clId="Web-{2101FA48-F633-9FD5-8258-92C0F8221444}" dt="2023-07-07T02:15:15.430" v="128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5:42.071" v="145" actId="20577"/>
          <ac:spMkLst>
            <pc:docMk/>
            <pc:sldMk cId="3357586797" sldId="737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0:01:52.320" v="102"/>
          <ac:picMkLst>
            <pc:docMk/>
            <pc:sldMk cId="3357586797" sldId="737"/>
            <ac:picMk id="2" creationId="{910BB2AD-7BC8-4393-BC68-B2FAFB264230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4:32.101" v="106" actId="14100"/>
          <ac:picMkLst>
            <pc:docMk/>
            <pc:sldMk cId="3357586797" sldId="737"/>
            <ac:picMk id="2" creationId="{BF2F6E8F-6F5D-9367-80B4-A001A3808523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4:40.467" v="538" actId="14100"/>
        <pc:sldMkLst>
          <pc:docMk/>
          <pc:sldMk cId="130233536" sldId="738"/>
        </pc:sldMkLst>
        <pc:spChg chg="mod">
          <ac:chgData name="Ashlee Dunham" userId="S::ashlee@cobaltcommunityresearch.org::5f6a6c72-4825-4acd-9f16-cac5af27ffab" providerId="AD" clId="Web-{2101FA48-F633-9FD5-8258-92C0F8221444}" dt="2023-07-06T23:59:14.957" v="51" actId="20577"/>
          <ac:spMkLst>
            <pc:docMk/>
            <pc:sldMk cId="130233536" sldId="738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4:31.873" v="535"/>
          <ac:spMkLst>
            <pc:docMk/>
            <pc:sldMk cId="130233536" sldId="738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4:40.467" v="538" actId="14100"/>
          <ac:picMkLst>
            <pc:docMk/>
            <pc:sldMk cId="130233536" sldId="738"/>
            <ac:picMk id="5" creationId="{2C182599-57AB-D9BF-BE4D-A268D6EC6C80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5:21.905" v="542" actId="14100"/>
        <pc:sldMkLst>
          <pc:docMk/>
          <pc:sldMk cId="1450940665" sldId="739"/>
        </pc:sldMkLst>
        <pc:spChg chg="mod">
          <ac:chgData name="Ashlee Dunham" userId="S::ashlee@cobaltcommunityresearch.org::5f6a6c72-4825-4acd-9f16-cac5af27ffab" providerId="AD" clId="Web-{2101FA48-F633-9FD5-8258-92C0F8221444}" dt="2023-07-06T23:59:40.785" v="61" actId="20577"/>
          <ac:spMkLst>
            <pc:docMk/>
            <pc:sldMk cId="1450940665" sldId="739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5:12.686" v="539"/>
          <ac:spMkLst>
            <pc:docMk/>
            <pc:sldMk cId="1450940665" sldId="739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5:21.905" v="542" actId="14100"/>
          <ac:picMkLst>
            <pc:docMk/>
            <pc:sldMk cId="1450940665" sldId="739"/>
            <ac:picMk id="5" creationId="{3AF1BAA6-AB04-0462-8B15-3EC4DA96DEB8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6:03.315" v="548" actId="1076"/>
        <pc:sldMkLst>
          <pc:docMk/>
          <pc:sldMk cId="290526002" sldId="740"/>
        </pc:sldMkLst>
        <pc:spChg chg="mod">
          <ac:chgData name="Ashlee Dunham" userId="S::ashlee@cobaltcommunityresearch.org::5f6a6c72-4825-4acd-9f16-cac5af27ffab" providerId="AD" clId="Web-{2101FA48-F633-9FD5-8258-92C0F8221444}" dt="2023-07-07T00:00:00.692" v="67" actId="20577"/>
          <ac:spMkLst>
            <pc:docMk/>
            <pc:sldMk cId="290526002" sldId="740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5:53.158" v="543"/>
          <ac:spMkLst>
            <pc:docMk/>
            <pc:sldMk cId="290526002" sldId="740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6:03.315" v="548" actId="1076"/>
          <ac:picMkLst>
            <pc:docMk/>
            <pc:sldMk cId="290526002" sldId="740"/>
            <ac:picMk id="5" creationId="{D5348481-9B7F-F43B-1755-98E970250CB5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6:43.349" v="552" actId="14100"/>
        <pc:sldMkLst>
          <pc:docMk/>
          <pc:sldMk cId="4145575006" sldId="741"/>
        </pc:sldMkLst>
        <pc:spChg chg="mod">
          <ac:chgData name="Ashlee Dunham" userId="S::ashlee@cobaltcommunityresearch.org::5f6a6c72-4825-4acd-9f16-cac5af27ffab" providerId="AD" clId="Web-{2101FA48-F633-9FD5-8258-92C0F8221444}" dt="2023-07-07T00:00:35.256" v="82" actId="20577"/>
          <ac:spMkLst>
            <pc:docMk/>
            <pc:sldMk cId="4145575006" sldId="741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46:34.427" v="549"/>
          <ac:spMkLst>
            <pc:docMk/>
            <pc:sldMk cId="4145575006" sldId="741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6:43.349" v="552" actId="14100"/>
          <ac:picMkLst>
            <pc:docMk/>
            <pc:sldMk cId="4145575006" sldId="741"/>
            <ac:picMk id="5" creationId="{8AF85A67-D52B-B629-6B4C-C60603129163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7:43.636" v="568" actId="14100"/>
        <pc:sldMkLst>
          <pc:docMk/>
          <pc:sldMk cId="1182288147" sldId="742"/>
        </pc:sldMkLst>
        <pc:spChg chg="mod">
          <ac:chgData name="Ashlee Dunham" userId="S::ashlee@cobaltcommunityresearch.org::5f6a6c72-4825-4acd-9f16-cac5af27ffab" providerId="AD" clId="Web-{2101FA48-F633-9FD5-8258-92C0F8221444}" dt="2023-07-07T02:47:30.949" v="563" actId="20577"/>
          <ac:spMkLst>
            <pc:docMk/>
            <pc:sldMk cId="1182288147" sldId="742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7:35.355" v="565"/>
          <ac:spMkLst>
            <pc:docMk/>
            <pc:sldMk cId="1182288147" sldId="742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7:43.636" v="568" actId="14100"/>
          <ac:picMkLst>
            <pc:docMk/>
            <pc:sldMk cId="1182288147" sldId="742"/>
            <ac:picMk id="5" creationId="{ECE33EE4-61FD-136C-F8EA-5A7E6DAA1222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8:24.637" v="573" actId="14100"/>
        <pc:sldMkLst>
          <pc:docMk/>
          <pc:sldMk cId="3640375361" sldId="743"/>
        </pc:sldMkLst>
        <pc:spChg chg="mod">
          <ac:chgData name="Ashlee Dunham" userId="S::ashlee@cobaltcommunityresearch.org::5f6a6c72-4825-4acd-9f16-cac5af27ffab" providerId="AD" clId="Web-{2101FA48-F633-9FD5-8258-92C0F8221444}" dt="2023-07-07T00:01:10.819" v="96" actId="20577"/>
          <ac:spMkLst>
            <pc:docMk/>
            <pc:sldMk cId="3640375361" sldId="743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8:16.121" v="570"/>
          <ac:spMkLst>
            <pc:docMk/>
            <pc:sldMk cId="3640375361" sldId="743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8:24.637" v="573" actId="14100"/>
          <ac:picMkLst>
            <pc:docMk/>
            <pc:sldMk cId="3640375361" sldId="743"/>
            <ac:picMk id="5" creationId="{84E8FED3-A95F-DE46-7265-1778C80DAB1D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52:08.033" v="588" actId="20577"/>
        <pc:sldMkLst>
          <pc:docMk/>
          <pc:sldMk cId="1747412267" sldId="744"/>
        </pc:sldMkLst>
        <pc:spChg chg="mod">
          <ac:chgData name="Ashlee Dunham" userId="S::ashlee@cobaltcommunityresearch.org::5f6a6c72-4825-4acd-9f16-cac5af27ffab" providerId="AD" clId="Web-{2101FA48-F633-9FD5-8258-92C0F8221444}" dt="2023-07-07T02:52:08.033" v="588" actId="20577"/>
          <ac:spMkLst>
            <pc:docMk/>
            <pc:sldMk cId="1747412267" sldId="744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48:56.404" v="575"/>
          <ac:spMkLst>
            <pc:docMk/>
            <pc:sldMk cId="1747412267" sldId="744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49:05.216" v="578" actId="14100"/>
          <ac:picMkLst>
            <pc:docMk/>
            <pc:sldMk cId="1747412267" sldId="744"/>
            <ac:picMk id="5" creationId="{D6A85565-811F-0108-82E1-A01D14413A90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18:26.278" v="192" actId="20577"/>
        <pc:sldMkLst>
          <pc:docMk/>
          <pc:sldMk cId="3034794108" sldId="745"/>
        </pc:sldMkLst>
        <pc:spChg chg="mod">
          <ac:chgData name="Ashlee Dunham" userId="S::ashlee@cobaltcommunityresearch.org::5f6a6c72-4825-4acd-9f16-cac5af27ffab" providerId="AD" clId="Web-{2101FA48-F633-9FD5-8258-92C0F8221444}" dt="2023-07-07T02:18:26.278" v="192" actId="20577"/>
          <ac:spMkLst>
            <pc:docMk/>
            <pc:sldMk cId="3034794108" sldId="745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8:00.028" v="184" actId="20577"/>
          <ac:spMkLst>
            <pc:docMk/>
            <pc:sldMk cId="3034794108" sldId="745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2:16:13.994" v="167"/>
          <ac:picMkLst>
            <pc:docMk/>
            <pc:sldMk cId="3034794108" sldId="745"/>
            <ac:picMk id="2" creationId="{BF2F6E8F-6F5D-9367-80B4-A001A380852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8:08.762" v="187" actId="14100"/>
          <ac:picMkLst>
            <pc:docMk/>
            <pc:sldMk cId="3034794108" sldId="745"/>
            <ac:picMk id="5" creationId="{4A957D6A-2D5C-9557-C0B9-3BE51C6BBCAE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3:03:46.323" v="654"/>
        <pc:sldMkLst>
          <pc:docMk/>
          <pc:sldMk cId="2190956959" sldId="746"/>
        </pc:sldMkLst>
        <pc:spChg chg="mod">
          <ac:chgData name="Ashlee Dunham" userId="S::ashlee@cobaltcommunityresearch.org::5f6a6c72-4825-4acd-9f16-cac5af27ffab" providerId="AD" clId="Web-{2101FA48-F633-9FD5-8258-92C0F8221444}" dt="2023-07-07T02:19:22.045" v="221" actId="20577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19:05.279" v="216" actId="20577"/>
          <ac:spMkLst>
            <pc:docMk/>
            <pc:sldMk cId="2190956959" sldId="746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0:03.859" v="229" actId="14100"/>
          <ac:picMkLst>
            <pc:docMk/>
            <pc:sldMk cId="2190956959" sldId="746"/>
            <ac:picMk id="2" creationId="{18774CDC-A0EC-C2B8-9096-9034A886585F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2:17:38.808" v="182"/>
        <pc:sldMkLst>
          <pc:docMk/>
          <pc:sldMk cId="1763249247" sldId="747"/>
        </pc:sldMkLst>
        <pc:spChg chg="mod">
          <ac:chgData name="Ashlee Dunham" userId="S::ashlee@cobaltcommunityresearch.org::5f6a6c72-4825-4acd-9f16-cac5af27ffab" providerId="AD" clId="Web-{2101FA48-F633-9FD5-8258-92C0F8221444}" dt="2023-07-07T02:17:01.151" v="181" actId="20577"/>
          <ac:spMkLst>
            <pc:docMk/>
            <pc:sldMk cId="1763249247" sldId="747"/>
            <ac:spMk id="3" creationId="{AA0B7A8B-0D7F-490E-9E27-28F02FC2E52C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16:32.369" v="172" actId="1076"/>
          <ac:picMkLst>
            <pc:docMk/>
            <pc:sldMk cId="1763249247" sldId="747"/>
            <ac:picMk id="2" creationId="{CAD71F86-09F6-BA7F-E12F-D869DBA9EE6C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1:42.658" v="790"/>
        <pc:sldMkLst>
          <pc:docMk/>
          <pc:sldMk cId="1181504241" sldId="748"/>
        </pc:sldMkLst>
        <pc:spChg chg="mod">
          <ac:chgData name="Ashlee Dunham" userId="S::ashlee@cobaltcommunityresearch.org::5f6a6c72-4825-4acd-9f16-cac5af27ffab" providerId="AD" clId="Web-{2101FA48-F633-9FD5-8258-92C0F8221444}" dt="2023-07-07T02:20:55.282" v="262" actId="20577"/>
          <ac:spMkLst>
            <pc:docMk/>
            <pc:sldMk cId="1181504241" sldId="748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0:29.547" v="245" actId="20577"/>
          <ac:spMkLst>
            <pc:docMk/>
            <pc:sldMk cId="1181504241" sldId="748"/>
            <ac:spMk id="4" creationId="{00B19D0B-3511-4B65-AC2B-06C3D08D5F4E}"/>
          </ac:spMkLst>
        </pc:spChg>
        <pc:picChg chg="del mod">
          <ac:chgData name="Ashlee Dunham" userId="S::ashlee@cobaltcommunityresearch.org::5f6a6c72-4825-4acd-9f16-cac5af27ffab" providerId="AD" clId="Web-{2101FA48-F633-9FD5-8258-92C0F8221444}" dt="2023-07-07T02:19:37.702" v="224"/>
          <ac:picMkLst>
            <pc:docMk/>
            <pc:sldMk cId="1181504241" sldId="748"/>
            <ac:picMk id="2" creationId="{18774CDC-A0EC-C2B8-9096-9034A886585F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19:56.983" v="228" actId="14100"/>
          <ac:picMkLst>
            <pc:docMk/>
            <pc:sldMk cId="1181504241" sldId="748"/>
            <ac:picMk id="5" creationId="{5D565857-0099-9D9D-2ACD-79F43E9648F6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1:49.548" v="791"/>
        <pc:sldMkLst>
          <pc:docMk/>
          <pc:sldMk cId="772692901" sldId="749"/>
        </pc:sldMkLst>
        <pc:spChg chg="mod">
          <ac:chgData name="Ashlee Dunham" userId="S::ashlee@cobaltcommunityresearch.org::5f6a6c72-4825-4acd-9f16-cac5af27ffab" providerId="AD" clId="Web-{2101FA48-F633-9FD5-8258-92C0F8221444}" dt="2023-07-07T02:22:34.601" v="307" actId="20577"/>
          <ac:spMkLst>
            <pc:docMk/>
            <pc:sldMk cId="772692901" sldId="749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2:14.960" v="295" actId="20577"/>
          <ac:spMkLst>
            <pc:docMk/>
            <pc:sldMk cId="772692901" sldId="749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1:18.974" v="269" actId="14100"/>
          <ac:picMkLst>
            <pc:docMk/>
            <pc:sldMk cId="772692901" sldId="749"/>
            <ac:picMk id="2" creationId="{2BE33191-E0CE-695E-FCAE-618932F8D0A3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2:21:12.579" v="266"/>
          <ac:picMkLst>
            <pc:docMk/>
            <pc:sldMk cId="772692901" sldId="749"/>
            <ac:picMk id="5" creationId="{5D565857-0099-9D9D-2ACD-79F43E9648F6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17:57.119" v="841"/>
        <pc:sldMkLst>
          <pc:docMk/>
          <pc:sldMk cId="1113683960" sldId="750"/>
        </pc:sldMkLst>
        <pc:spChg chg="mod">
          <ac:chgData name="Ashlee Dunham" userId="S::ashlee@cobaltcommunityresearch.org::5f6a6c72-4825-4acd-9f16-cac5af27ffab" providerId="AD" clId="Web-{2101FA48-F633-9FD5-8258-92C0F8221444}" dt="2023-07-07T02:23:39.774" v="341" actId="20577"/>
          <ac:spMkLst>
            <pc:docMk/>
            <pc:sldMk cId="1113683960" sldId="750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3:27.040" v="329" actId="20577"/>
          <ac:spMkLst>
            <pc:docMk/>
            <pc:sldMk cId="1113683960" sldId="750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2:22:51.273" v="312"/>
          <ac:picMkLst>
            <pc:docMk/>
            <pc:sldMk cId="1113683960" sldId="750"/>
            <ac:picMk id="2" creationId="{2BE33191-E0CE-695E-FCAE-618932F8D0A3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2:22:57.101" v="315" actId="14100"/>
          <ac:picMkLst>
            <pc:docMk/>
            <pc:sldMk cId="1113683960" sldId="750"/>
            <ac:picMk id="5" creationId="{9D1CAD76-AFA3-D872-9944-7E5BB347FF1F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24:50.635" v="372" actId="20577"/>
        <pc:sldMkLst>
          <pc:docMk/>
          <pc:sldMk cId="1883989362" sldId="751"/>
        </pc:sldMkLst>
        <pc:spChg chg="mod">
          <ac:chgData name="Ashlee Dunham" userId="S::ashlee@cobaltcommunityresearch.org::5f6a6c72-4825-4acd-9f16-cac5af27ffab" providerId="AD" clId="Web-{2101FA48-F633-9FD5-8258-92C0F8221444}" dt="2023-07-07T02:24:50.635" v="372" actId="20577"/>
          <ac:spMkLst>
            <pc:docMk/>
            <pc:sldMk cId="1883989362" sldId="751"/>
            <ac:spMk id="3" creationId="{AA0B7A8B-0D7F-490E-9E27-28F02FC2E52C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24:02.837" v="350" actId="20577"/>
          <ac:spMkLst>
            <pc:docMk/>
            <pc:sldMk cId="1883989362" sldId="751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24:11.853" v="353" actId="14100"/>
          <ac:picMkLst>
            <pc:docMk/>
            <pc:sldMk cId="1883989362" sldId="751"/>
            <ac:picMk id="2" creationId="{3967E984-A5D3-485C-1EF1-465157D3D676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2:23:46.212" v="343"/>
          <ac:picMkLst>
            <pc:docMk/>
            <pc:sldMk cId="1883989362" sldId="751"/>
            <ac:picMk id="5" creationId="{9D1CAD76-AFA3-D872-9944-7E5BB347FF1F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52:30.315" v="594"/>
        <pc:sldMkLst>
          <pc:docMk/>
          <pc:sldMk cId="385557006" sldId="752"/>
        </pc:sldMkLst>
        <pc:spChg chg="mod">
          <ac:chgData name="Ashlee Dunham" userId="S::ashlee@cobaltcommunityresearch.org::5f6a6c72-4825-4acd-9f16-cac5af27ffab" providerId="AD" clId="Web-{2101FA48-F633-9FD5-8258-92C0F8221444}" dt="2023-07-07T02:51:36.657" v="579" actId="20577"/>
          <ac:spMkLst>
            <pc:docMk/>
            <pc:sldMk cId="385557006" sldId="752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2:52:13.408" v="589"/>
          <ac:spMkLst>
            <pc:docMk/>
            <pc:sldMk cId="385557006" sldId="752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2:22.315" v="593" actId="14100"/>
          <ac:picMkLst>
            <pc:docMk/>
            <pc:sldMk cId="385557006" sldId="752"/>
            <ac:picMk id="5" creationId="{F2B2424C-6793-2241-08B7-540988EC02C2}"/>
          </ac:picMkLst>
        </pc:picChg>
      </pc:sldChg>
      <pc:sldChg chg="modSp add del replId">
        <pc:chgData name="Ashlee Dunham" userId="S::ashlee@cobaltcommunityresearch.org::5f6a6c72-4825-4acd-9f16-cac5af27ffab" providerId="AD" clId="Web-{2101FA48-F633-9FD5-8258-92C0F8221444}" dt="2023-07-07T02:52:37.643" v="595"/>
        <pc:sldMkLst>
          <pc:docMk/>
          <pc:sldMk cId="1380513056" sldId="753"/>
        </pc:sldMkLst>
        <pc:spChg chg="mod">
          <ac:chgData name="Ashlee Dunham" userId="S::ashlee@cobaltcommunityresearch.org::5f6a6c72-4825-4acd-9f16-cac5af27ffab" providerId="AD" clId="Web-{2101FA48-F633-9FD5-8258-92C0F8221444}" dt="2023-07-07T02:26:40.216" v="381" actId="20577"/>
          <ac:spMkLst>
            <pc:docMk/>
            <pc:sldMk cId="1380513056" sldId="753"/>
            <ac:spMk id="2" creationId="{73E8A7A6-EE5B-F6AC-E9A8-D5400400126E}"/>
          </ac:spMkLst>
        </pc:sp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2:39:21.348" v="523" actId="14100"/>
        <pc:sldMkLst>
          <pc:docMk/>
          <pc:sldMk cId="3551726411" sldId="754"/>
        </pc:sldMkLst>
        <pc:spChg chg="mod">
          <ac:chgData name="Ashlee Dunham" userId="S::ashlee@cobaltcommunityresearch.org::5f6a6c72-4825-4acd-9f16-cac5af27ffab" providerId="AD" clId="Web-{2101FA48-F633-9FD5-8258-92C0F8221444}" dt="2023-07-07T02:28:13.999" v="399" actId="20577"/>
          <ac:spMkLst>
            <pc:docMk/>
            <pc:sldMk cId="3551726411" sldId="754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39:14.723" v="521"/>
          <ac:spMkLst>
            <pc:docMk/>
            <pc:sldMk cId="3551726411" sldId="754"/>
            <ac:spMk id="3" creationId="{C713A04A-BD86-CF77-2991-4EAEE6F01294}"/>
          </ac:spMkLst>
        </pc:spChg>
        <pc:graphicFrameChg chg="add mod">
          <ac:chgData name="Ashlee Dunham" userId="S::ashlee@cobaltcommunityresearch.org::5f6a6c72-4825-4acd-9f16-cac5af27ffab" providerId="AD" clId="Web-{2101FA48-F633-9FD5-8258-92C0F8221444}" dt="2023-07-07T02:39:21.348" v="523" actId="14100"/>
          <ac:graphicFrameMkLst>
            <pc:docMk/>
            <pc:sldMk cId="3551726411" sldId="754"/>
            <ac:graphicFrameMk id="5" creationId="{7E78B65F-631A-C31E-5F85-5F2289388083}"/>
          </ac:graphicFrameMkLst>
        </pc:graphicFrame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40:07.334" v="529" actId="1076"/>
        <pc:sldMkLst>
          <pc:docMk/>
          <pc:sldMk cId="493916442" sldId="755"/>
        </pc:sldMkLst>
        <pc:spChg chg="mod">
          <ac:chgData name="Ashlee Dunham" userId="S::ashlee@cobaltcommunityresearch.org::5f6a6c72-4825-4acd-9f16-cac5af27ffab" providerId="AD" clId="Web-{2101FA48-F633-9FD5-8258-92C0F8221444}" dt="2023-07-07T02:29:25.048" v="408" actId="20577"/>
          <ac:spMkLst>
            <pc:docMk/>
            <pc:sldMk cId="493916442" sldId="755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39:56.021" v="525"/>
          <ac:spMkLst>
            <pc:docMk/>
            <pc:sldMk cId="493916442" sldId="755"/>
            <ac:spMk id="3" creationId="{C713A04A-BD86-CF77-2991-4EAEE6F01294}"/>
          </ac:spMkLst>
        </pc:spChg>
        <pc:graphicFrameChg chg="add mod">
          <ac:chgData name="Ashlee Dunham" userId="S::ashlee@cobaltcommunityresearch.org::5f6a6c72-4825-4acd-9f16-cac5af27ffab" providerId="AD" clId="Web-{2101FA48-F633-9FD5-8258-92C0F8221444}" dt="2023-07-07T02:40:07.334" v="529" actId="1076"/>
          <ac:graphicFrameMkLst>
            <pc:docMk/>
            <pc:sldMk cId="493916442" sldId="755"/>
            <ac:graphicFrameMk id="5" creationId="{74302058-CB92-DC1F-69BE-A0773525AD79}"/>
          </ac:graphicFrameMkLst>
        </pc:graphicFrameChg>
      </pc:sldChg>
      <pc:sldChg chg="modSp add del replId">
        <pc:chgData name="Ashlee Dunham" userId="S::ashlee@cobaltcommunityresearch.org::5f6a6c72-4825-4acd-9f16-cac5af27ffab" providerId="AD" clId="Web-{2101FA48-F633-9FD5-8258-92C0F8221444}" dt="2023-07-07T02:58:31.737" v="601"/>
        <pc:sldMkLst>
          <pc:docMk/>
          <pc:sldMk cId="3383865804" sldId="756"/>
        </pc:sldMkLst>
        <pc:spChg chg="mod">
          <ac:chgData name="Ashlee Dunham" userId="S::ashlee@cobaltcommunityresearch.org::5f6a6c72-4825-4acd-9f16-cac5af27ffab" providerId="AD" clId="Web-{2101FA48-F633-9FD5-8258-92C0F8221444}" dt="2023-07-07T02:31:25.379" v="467" actId="20577"/>
          <ac:spMkLst>
            <pc:docMk/>
            <pc:sldMk cId="3383865804" sldId="756"/>
            <ac:spMk id="2" creationId="{73E8A7A6-EE5B-F6AC-E9A8-D5400400126E}"/>
          </ac:spMkLst>
        </pc:sp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57:52.127" v="600" actId="14100"/>
        <pc:sldMkLst>
          <pc:docMk/>
          <pc:sldMk cId="4247916910" sldId="757"/>
        </pc:sldMkLst>
        <pc:spChg chg="mod">
          <ac:chgData name="Ashlee Dunham" userId="S::ashlee@cobaltcommunityresearch.org::5f6a6c72-4825-4acd-9f16-cac5af27ffab" providerId="AD" clId="Web-{2101FA48-F633-9FD5-8258-92C0F8221444}" dt="2023-07-07T02:33:02.772" v="508" actId="1076"/>
          <ac:spMkLst>
            <pc:docMk/>
            <pc:sldMk cId="4247916910" sldId="757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57:44.252" v="597"/>
          <ac:spMkLst>
            <pc:docMk/>
            <pc:sldMk cId="4247916910" sldId="757"/>
            <ac:spMk id="3" creationId="{C713A04A-BD86-CF77-2991-4EAEE6F01294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2:30:54.409" v="451" actId="20577"/>
          <ac:spMkLst>
            <pc:docMk/>
            <pc:sldMk cId="4247916910" sldId="757"/>
            <ac:spMk id="4" creationId="{00B19D0B-3511-4B65-AC2B-06C3D08D5F4E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7:52.127" v="600" actId="14100"/>
          <ac:picMkLst>
            <pc:docMk/>
            <pc:sldMk cId="4247916910" sldId="757"/>
            <ac:picMk id="5" creationId="{BCCBC267-4473-8813-5BCF-87BBCEED787E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2:59:20.442" v="606" actId="14100"/>
        <pc:sldMkLst>
          <pc:docMk/>
          <pc:sldMk cId="2499521638" sldId="758"/>
        </pc:sldMkLst>
        <pc:spChg chg="mod">
          <ac:chgData name="Ashlee Dunham" userId="S::ashlee@cobaltcommunityresearch.org::5f6a6c72-4825-4acd-9f16-cac5af27ffab" providerId="AD" clId="Web-{2101FA48-F633-9FD5-8258-92C0F8221444}" dt="2023-07-07T02:32:56.663" v="507" actId="1076"/>
          <ac:spMkLst>
            <pc:docMk/>
            <pc:sldMk cId="2499521638" sldId="758"/>
            <ac:spMk id="2" creationId="{73E8A7A6-EE5B-F6AC-E9A8-D5400400126E}"/>
          </ac:spMkLst>
        </pc:spChg>
        <pc:spChg chg="del mod">
          <ac:chgData name="Ashlee Dunham" userId="S::ashlee@cobaltcommunityresearch.org::5f6a6c72-4825-4acd-9f16-cac5af27ffab" providerId="AD" clId="Web-{2101FA48-F633-9FD5-8258-92C0F8221444}" dt="2023-07-07T02:59:11.363" v="603"/>
          <ac:spMkLst>
            <pc:docMk/>
            <pc:sldMk cId="2499521638" sldId="758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2:59:20.442" v="606" actId="14100"/>
          <ac:picMkLst>
            <pc:docMk/>
            <pc:sldMk cId="2499521638" sldId="758"/>
            <ac:picMk id="5" creationId="{007B08D5-2DAF-DBDA-1E9D-B1D24DA2331A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00:13.083" v="611" actId="1076"/>
        <pc:sldMkLst>
          <pc:docMk/>
          <pc:sldMk cId="671312838" sldId="759"/>
        </pc:sldMkLst>
        <pc:spChg chg="mod">
          <ac:chgData name="Ashlee Dunham" userId="S::ashlee@cobaltcommunityresearch.org::5f6a6c72-4825-4acd-9f16-cac5af27ffab" providerId="AD" clId="Web-{2101FA48-F633-9FD5-8258-92C0F8221444}" dt="2023-07-07T02:33:31.789" v="517" actId="20577"/>
          <ac:spMkLst>
            <pc:docMk/>
            <pc:sldMk cId="671312838" sldId="759"/>
            <ac:spMk id="2" creationId="{73E8A7A6-EE5B-F6AC-E9A8-D5400400126E}"/>
          </ac:spMkLst>
        </pc:spChg>
        <pc:spChg chg="del">
          <ac:chgData name="Ashlee Dunham" userId="S::ashlee@cobaltcommunityresearch.org::5f6a6c72-4825-4acd-9f16-cac5af27ffab" providerId="AD" clId="Web-{2101FA48-F633-9FD5-8258-92C0F8221444}" dt="2023-07-07T03:00:03.661" v="607"/>
          <ac:spMkLst>
            <pc:docMk/>
            <pc:sldMk cId="671312838" sldId="759"/>
            <ac:spMk id="3" creationId="{C713A04A-BD86-CF77-2991-4EAEE6F01294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0:13.083" v="611" actId="1076"/>
          <ac:picMkLst>
            <pc:docMk/>
            <pc:sldMk cId="671312838" sldId="759"/>
            <ac:picMk id="5" creationId="{6459AB81-C7F4-8724-4B46-C880D6AFC845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05:24.044" v="682" actId="14100"/>
        <pc:sldMkLst>
          <pc:docMk/>
          <pc:sldMk cId="391634532" sldId="760"/>
        </pc:sldMkLst>
        <pc:spChg chg="del">
          <ac:chgData name="Ashlee Dunham" userId="S::ashlee@cobaltcommunityresearch.org::5f6a6c72-4825-4acd-9f16-cac5af27ffab" providerId="AD" clId="Web-{2101FA48-F633-9FD5-8258-92C0F8221444}" dt="2023-07-07T03:01:14.522" v="615"/>
          <ac:spMkLst>
            <pc:docMk/>
            <pc:sldMk cId="391634532" sldId="760"/>
            <ac:spMk id="2" creationId="{73E8A7A6-EE5B-F6AC-E9A8-D5400400126E}"/>
          </ac:spMkLst>
        </pc:spChg>
        <pc:spChg chg="add mod">
          <ac:chgData name="Ashlee Dunham" userId="S::ashlee@cobaltcommunityresearch.org::5f6a6c72-4825-4acd-9f16-cac5af27ffab" providerId="AD" clId="Web-{2101FA48-F633-9FD5-8258-92C0F8221444}" dt="2023-07-07T03:05:16.153" v="678" actId="20577"/>
          <ac:spMkLst>
            <pc:docMk/>
            <pc:sldMk cId="391634532" sldId="760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00:38.459" v="614"/>
          <ac:picMkLst>
            <pc:docMk/>
            <pc:sldMk cId="391634532" sldId="760"/>
            <ac:picMk id="5" creationId="{6459AB81-C7F4-8724-4B46-C880D6AFC845}"/>
          </ac:picMkLst>
        </pc:picChg>
        <pc:picChg chg="add del mod">
          <ac:chgData name="Ashlee Dunham" userId="S::ashlee@cobaltcommunityresearch.org::5f6a6c72-4825-4acd-9f16-cac5af27ffab" providerId="AD" clId="Web-{2101FA48-F633-9FD5-8258-92C0F8221444}" dt="2023-07-07T03:05:17.794" v="679"/>
          <ac:picMkLst>
            <pc:docMk/>
            <pc:sldMk cId="391634532" sldId="760"/>
            <ac:picMk id="7" creationId="{BAC2A5BA-F388-9756-7676-30C9360F8DFC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05:24.044" v="682" actId="14100"/>
          <ac:picMkLst>
            <pc:docMk/>
            <pc:sldMk cId="391634532" sldId="760"/>
            <ac:picMk id="8" creationId="{AF4CCFC1-D629-1F6D-8CC4-9D2B3BEE25BB}"/>
          </ac:picMkLst>
        </pc:picChg>
      </pc:sldChg>
      <pc:sldChg chg="add replId">
        <pc:chgData name="Ashlee Dunham" userId="S::ashlee@cobaltcommunityresearch.org::5f6a6c72-4825-4acd-9f16-cac5af27ffab" providerId="AD" clId="Web-{2101FA48-F633-9FD5-8258-92C0F8221444}" dt="2023-07-07T03:04:50.200" v="655"/>
        <pc:sldMkLst>
          <pc:docMk/>
          <pc:sldMk cId="333602875" sldId="761"/>
        </pc:sldMkLst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07:33.658" v="728" actId="14100"/>
        <pc:sldMkLst>
          <pc:docMk/>
          <pc:sldMk cId="1535113667" sldId="762"/>
        </pc:sldMkLst>
        <pc:spChg chg="mod">
          <ac:chgData name="Ashlee Dunham" userId="S::ashlee@cobaltcommunityresearch.org::5f6a6c72-4825-4acd-9f16-cac5af27ffab" providerId="AD" clId="Web-{2101FA48-F633-9FD5-8258-92C0F8221444}" dt="2023-07-07T03:06:08.420" v="708" actId="20577"/>
          <ac:spMkLst>
            <pc:docMk/>
            <pc:sldMk cId="1535113667" sldId="762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7:33.658" v="728" actId="14100"/>
          <ac:picMkLst>
            <pc:docMk/>
            <pc:sldMk cId="1535113667" sldId="762"/>
            <ac:picMk id="2" creationId="{D670BB46-F346-4E90-95D9-244D900B649A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06:09.061" v="709"/>
          <ac:picMkLst>
            <pc:docMk/>
            <pc:sldMk cId="1535113667" sldId="762"/>
            <ac:picMk id="7" creationId="{BAC2A5BA-F388-9756-7676-30C9360F8DFC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08:27.444" v="731" actId="14100"/>
        <pc:sldMkLst>
          <pc:docMk/>
          <pc:sldMk cId="1410550541" sldId="763"/>
        </pc:sldMkLst>
        <pc:spChg chg="mod">
          <ac:chgData name="Ashlee Dunham" userId="S::ashlee@cobaltcommunityresearch.org::5f6a6c72-4825-4acd-9f16-cac5af27ffab" providerId="AD" clId="Web-{2101FA48-F633-9FD5-8258-92C0F8221444}" dt="2023-07-07T03:06:39.626" v="724" actId="20577"/>
          <ac:spMkLst>
            <pc:docMk/>
            <pc:sldMk cId="1410550541" sldId="763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8:27.444" v="731" actId="14100"/>
          <ac:picMkLst>
            <pc:docMk/>
            <pc:sldMk cId="1410550541" sldId="763"/>
            <ac:picMk id="2" creationId="{DFA01B47-DADD-777B-78D4-0FF6C63DCF54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09:36.133" v="750" actId="14100"/>
        <pc:sldMkLst>
          <pc:docMk/>
          <pc:sldMk cId="1239640522" sldId="764"/>
        </pc:sldMkLst>
        <pc:spChg chg="mod">
          <ac:chgData name="Ashlee Dunham" userId="S::ashlee@cobaltcommunityresearch.org::5f6a6c72-4825-4acd-9f16-cac5af27ffab" providerId="AD" clId="Web-{2101FA48-F633-9FD5-8258-92C0F8221444}" dt="2023-07-07T03:09:26.023" v="747" actId="20577"/>
          <ac:spMkLst>
            <pc:docMk/>
            <pc:sldMk cId="1239640522" sldId="764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09:36.133" v="750" actId="14100"/>
          <ac:picMkLst>
            <pc:docMk/>
            <pc:sldMk cId="1239640522" sldId="764"/>
            <ac:picMk id="2" creationId="{3199AAF3-7EC1-2B26-B3EF-99F2E42DDF16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11:28.979" v="786" actId="14100"/>
        <pc:sldMkLst>
          <pc:docMk/>
          <pc:sldMk cId="3713372466" sldId="765"/>
        </pc:sldMkLst>
        <pc:spChg chg="mod">
          <ac:chgData name="Ashlee Dunham" userId="S::ashlee@cobaltcommunityresearch.org::5f6a6c72-4825-4acd-9f16-cac5af27ffab" providerId="AD" clId="Web-{2101FA48-F633-9FD5-8258-92C0F8221444}" dt="2023-07-07T03:10:43.447" v="783" actId="20577"/>
          <ac:spMkLst>
            <pc:docMk/>
            <pc:sldMk cId="3713372466" sldId="765"/>
            <ac:spMk id="6" creationId="{F4D83DAB-CDF9-648D-BDFE-477B9E4F4DFD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09:43.117" v="752"/>
          <ac:picMkLst>
            <pc:docMk/>
            <pc:sldMk cId="3713372466" sldId="765"/>
            <ac:picMk id="2" creationId="{3199AAF3-7EC1-2B26-B3EF-99F2E42DDF16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11:28.979" v="786" actId="14100"/>
          <ac:picMkLst>
            <pc:docMk/>
            <pc:sldMk cId="3713372466" sldId="765"/>
            <ac:picMk id="3" creationId="{CF9B9BED-EC68-48E2-0D8D-CEBCFA382EE7}"/>
          </ac:picMkLst>
        </pc:picChg>
      </pc:sldChg>
      <pc:sldChg chg="addSp delSp modSp add replId">
        <pc:chgData name="Ashlee Dunham" userId="S::ashlee@cobaltcommunityresearch.org::5f6a6c72-4825-4acd-9f16-cac5af27ffab" providerId="AD" clId="Web-{2101FA48-F633-9FD5-8258-92C0F8221444}" dt="2023-07-07T03:14:26.396" v="804" actId="14100"/>
        <pc:sldMkLst>
          <pc:docMk/>
          <pc:sldMk cId="2915648581" sldId="766"/>
        </pc:sldMkLst>
        <pc:spChg chg="mod">
          <ac:chgData name="Ashlee Dunham" userId="S::ashlee@cobaltcommunityresearch.org::5f6a6c72-4825-4acd-9f16-cac5af27ffab" providerId="AD" clId="Web-{2101FA48-F633-9FD5-8258-92C0F8221444}" dt="2023-07-07T03:12:55.097" v="796" actId="20577"/>
          <ac:spMkLst>
            <pc:docMk/>
            <pc:sldMk cId="2915648581" sldId="766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14:26.396" v="804" actId="14100"/>
          <ac:picMkLst>
            <pc:docMk/>
            <pc:sldMk cId="2915648581" sldId="766"/>
            <ac:picMk id="2" creationId="{B4879F93-E72B-CEE2-D879-77A321D907CF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11:34.032" v="788"/>
          <ac:picMkLst>
            <pc:docMk/>
            <pc:sldMk cId="2915648581" sldId="766"/>
            <ac:picMk id="3" creationId="{CF9B9BED-EC68-48E2-0D8D-CEBCFA382EE7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15:18.319" v="808" actId="1076"/>
        <pc:sldMkLst>
          <pc:docMk/>
          <pc:sldMk cId="2642235705" sldId="767"/>
        </pc:sldMkLst>
        <pc:spChg chg="mod">
          <ac:chgData name="Ashlee Dunham" userId="S::ashlee@cobaltcommunityresearch.org::5f6a6c72-4825-4acd-9f16-cac5af27ffab" providerId="AD" clId="Web-{2101FA48-F633-9FD5-8258-92C0F8221444}" dt="2023-07-07T03:13:13.410" v="800" actId="20577"/>
          <ac:spMkLst>
            <pc:docMk/>
            <pc:sldMk cId="2642235705" sldId="767"/>
            <ac:spMk id="6" creationId="{F4D83DAB-CDF9-648D-BDFE-477B9E4F4DFD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15:18.319" v="808" actId="1076"/>
          <ac:picMkLst>
            <pc:docMk/>
            <pc:sldMk cId="2642235705" sldId="767"/>
            <ac:picMk id="2" creationId="{CA4FD426-8DA9-DADB-FB28-C79C24828992}"/>
          </ac:picMkLst>
        </pc:pic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28:48.371" v="842"/>
        <pc:sldMkLst>
          <pc:docMk/>
          <pc:sldMk cId="2079398665" sldId="768"/>
        </pc:sldMkLst>
        <pc:spChg chg="add">
          <ac:chgData name="Ashlee Dunham" userId="S::ashlee@cobaltcommunityresearch.org::5f6a6c72-4825-4acd-9f16-cac5af27ffab" providerId="AD" clId="Web-{2101FA48-F633-9FD5-8258-92C0F8221444}" dt="2023-07-07T03:28:48.371" v="842"/>
          <ac:spMkLst>
            <pc:docMk/>
            <pc:sldMk cId="2079398665" sldId="768"/>
            <ac:spMk id="2" creationId="{46059610-6996-368A-5B2D-D9155865AA6E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17:10.056" v="835" actId="20577"/>
          <ac:spMkLst>
            <pc:docMk/>
            <pc:sldMk cId="2079398665" sldId="768"/>
            <ac:spMk id="6" creationId="{F4D83DAB-CDF9-648D-BDFE-477B9E4F4DFD}"/>
          </ac:spMkLst>
        </pc:spChg>
      </pc:sldChg>
      <pc:sldChg chg="addSp modSp add replId">
        <pc:chgData name="Ashlee Dunham" userId="S::ashlee@cobaltcommunityresearch.org::5f6a6c72-4825-4acd-9f16-cac5af27ffab" providerId="AD" clId="Web-{2101FA48-F633-9FD5-8258-92C0F8221444}" dt="2023-07-07T03:28:56.621" v="843"/>
        <pc:sldMkLst>
          <pc:docMk/>
          <pc:sldMk cId="3508518302" sldId="769"/>
        </pc:sldMkLst>
        <pc:spChg chg="add">
          <ac:chgData name="Ashlee Dunham" userId="S::ashlee@cobaltcommunityresearch.org::5f6a6c72-4825-4acd-9f16-cac5af27ffab" providerId="AD" clId="Web-{2101FA48-F633-9FD5-8258-92C0F8221444}" dt="2023-07-07T03:28:56.621" v="843"/>
          <ac:spMkLst>
            <pc:docMk/>
            <pc:sldMk cId="3508518302" sldId="769"/>
            <ac:spMk id="2" creationId="{EFD39FB1-D9B1-1D00-6496-DE3927F90E3A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17:33.713" v="840" actId="20577"/>
          <ac:spMkLst>
            <pc:docMk/>
            <pc:sldMk cId="3508518302" sldId="769"/>
            <ac:spMk id="6" creationId="{F4D83DAB-CDF9-648D-BDFE-477B9E4F4DFD}"/>
          </ac:spMkLst>
        </pc:spChg>
      </pc:sldChg>
      <pc:sldChg chg="add del replId">
        <pc:chgData name="Ashlee Dunham" userId="S::ashlee@cobaltcommunityresearch.org::5f6a6c72-4825-4acd-9f16-cac5af27ffab" providerId="AD" clId="Web-{2101FA48-F633-9FD5-8258-92C0F8221444}" dt="2023-07-07T03:34:54.504" v="929"/>
        <pc:sldMkLst>
          <pc:docMk/>
          <pc:sldMk cId="411182987" sldId="770"/>
        </pc:sldMkLst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54:11.754" v="1240" actId="1076"/>
        <pc:sldMkLst>
          <pc:docMk/>
          <pc:sldMk cId="1035761401" sldId="770"/>
        </pc:sldMkLst>
        <pc:spChg chg="mod">
          <ac:chgData name="Ashlee Dunham" userId="S::ashlee@cobaltcommunityresearch.org::5f6a6c72-4825-4acd-9f16-cac5af27ffab" providerId="AD" clId="Web-{2101FA48-F633-9FD5-8258-92C0F8221444}" dt="2023-07-07T03:47:10.396" v="1153" actId="20577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Ashlee Dunham" userId="S::ashlee@cobaltcommunityresearch.org::5f6a6c72-4825-4acd-9f16-cac5af27ffab" providerId="AD" clId="Web-{2101FA48-F633-9FD5-8258-92C0F8221444}" dt="2023-07-07T03:54:11.754" v="1240" actId="1076"/>
          <ac:spMkLst>
            <pc:docMk/>
            <pc:sldMk cId="1035761401" sldId="770"/>
            <ac:spMk id="7" creationId="{A66AAC04-4191-4805-8879-09DD498A1078}"/>
          </ac:spMkLst>
        </pc:spChg>
        <pc:picChg chg="add mod">
          <ac:chgData name="Ashlee Dunham" userId="S::ashlee@cobaltcommunityresearch.org::5f6a6c72-4825-4acd-9f16-cac5af27ffab" providerId="AD" clId="Web-{2101FA48-F633-9FD5-8258-92C0F8221444}" dt="2023-07-07T03:47:33.209" v="1156" actId="1076"/>
          <ac:picMkLst>
            <pc:docMk/>
            <pc:sldMk cId="1035761401" sldId="770"/>
            <ac:picMk id="2" creationId="{348F0FBF-0CA5-03FD-D183-065CCB69BB9D}"/>
          </ac:picMkLst>
        </pc:picChg>
        <pc:picChg chg="del">
          <ac:chgData name="Ashlee Dunham" userId="S::ashlee@cobaltcommunityresearch.org::5f6a6c72-4825-4acd-9f16-cac5af27ffab" providerId="AD" clId="Web-{2101FA48-F633-9FD5-8258-92C0F8221444}" dt="2023-07-07T03:46:41.177" v="1139"/>
          <ac:picMkLst>
            <pc:docMk/>
            <pc:sldMk cId="1035761401" sldId="770"/>
            <ac:picMk id="3" creationId="{F07CAA3D-2BB1-EE68-D70E-B55BCB6536E5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59.921" v="1239"/>
          <ac:picMkLst>
            <pc:docMk/>
            <pc:sldMk cId="1035761401" sldId="770"/>
            <ac:picMk id="5" creationId="{5F3561B6-2229-A966-AA5A-015A0AD90D2F}"/>
          </ac:picMkLst>
        </pc:picChg>
      </pc:sldChg>
      <pc:sldChg chg="addSp delSp modSp add ord replId">
        <pc:chgData name="Ashlee Dunham" userId="S::ashlee@cobaltcommunityresearch.org::5f6a6c72-4825-4acd-9f16-cac5af27ffab" providerId="AD" clId="Web-{2101FA48-F633-9FD5-8258-92C0F8221444}" dt="2023-07-07T03:53:33.999" v="1234"/>
        <pc:sldMkLst>
          <pc:docMk/>
          <pc:sldMk cId="1993068425" sldId="771"/>
        </pc:sldMkLst>
        <pc:spChg chg="mod">
          <ac:chgData name="Ashlee Dunham" userId="S::ashlee@cobaltcommunityresearch.org::5f6a6c72-4825-4acd-9f16-cac5af27ffab" providerId="AD" clId="Web-{2101FA48-F633-9FD5-8258-92C0F8221444}" dt="2023-07-07T03:47:46.491" v="1165" actId="20577"/>
          <ac:spMkLst>
            <pc:docMk/>
            <pc:sldMk cId="1993068425" sldId="771"/>
            <ac:spMk id="4" creationId="{00B19D0B-3511-4B65-AC2B-06C3D08D5F4E}"/>
          </ac:spMkLst>
        </pc:spChg>
        <pc:picChg chg="del">
          <ac:chgData name="Ashlee Dunham" userId="S::ashlee@cobaltcommunityresearch.org::5f6a6c72-4825-4acd-9f16-cac5af27ffab" providerId="AD" clId="Web-{2101FA48-F633-9FD5-8258-92C0F8221444}" dt="2023-07-07T03:47:40.319" v="1159"/>
          <ac:picMkLst>
            <pc:docMk/>
            <pc:sldMk cId="1993068425" sldId="771"/>
            <ac:picMk id="2" creationId="{348F0FBF-0CA5-03FD-D183-065CCB69BB9D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48:18.617" v="1171" actId="1076"/>
          <ac:picMkLst>
            <pc:docMk/>
            <pc:sldMk cId="1993068425" sldId="771"/>
            <ac:picMk id="3" creationId="{D100EF87-05F6-4E21-4844-F357BD68D16C}"/>
          </ac:picMkLst>
        </pc:picChg>
        <pc:picChg chg="add mod ord">
          <ac:chgData name="Ashlee Dunham" userId="S::ashlee@cobaltcommunityresearch.org::5f6a6c72-4825-4acd-9f16-cac5af27ffab" providerId="AD" clId="Web-{2101FA48-F633-9FD5-8258-92C0F8221444}" dt="2023-07-07T03:53:33.999" v="1234"/>
          <ac:picMkLst>
            <pc:docMk/>
            <pc:sldMk cId="1993068425" sldId="771"/>
            <ac:picMk id="5" creationId="{FA9217BB-1DB4-0161-74D8-AD48A75B964F}"/>
          </ac:picMkLst>
        </pc:picChg>
      </pc:sldChg>
      <pc:sldChg chg="addSp modSp add ord replId">
        <pc:chgData name="Ashlee Dunham" userId="S::ashlee@cobaltcommunityresearch.org::5f6a6c72-4825-4acd-9f16-cac5af27ffab" providerId="AD" clId="Web-{2101FA48-F633-9FD5-8258-92C0F8221444}" dt="2023-07-07T03:51:20.636" v="1206" actId="1076"/>
        <pc:sldMkLst>
          <pc:docMk/>
          <pc:sldMk cId="495026790" sldId="772"/>
        </pc:sldMkLst>
        <pc:spChg chg="mod">
          <ac:chgData name="Ashlee Dunham" userId="S::ashlee@cobaltcommunityresearch.org::5f6a6c72-4825-4acd-9f16-cac5af27ffab" providerId="AD" clId="Web-{2101FA48-F633-9FD5-8258-92C0F8221444}" dt="2023-07-07T03:49:35.806" v="1189" actId="20577"/>
          <ac:spMkLst>
            <pc:docMk/>
            <pc:sldMk cId="495026790" sldId="772"/>
            <ac:spMk id="4" creationId="{00B19D0B-3511-4B65-AC2B-06C3D08D5F4E}"/>
          </ac:spMkLst>
        </pc:spChg>
        <pc:picChg chg="add mod ord">
          <ac:chgData name="Ashlee Dunham" userId="S::ashlee@cobaltcommunityresearch.org::5f6a6c72-4825-4acd-9f16-cac5af27ffab" providerId="AD" clId="Web-{2101FA48-F633-9FD5-8258-92C0F8221444}" dt="2023-07-07T03:50:55.620" v="1202"/>
          <ac:picMkLst>
            <pc:docMk/>
            <pc:sldMk cId="495026790" sldId="772"/>
            <ac:picMk id="2" creationId="{E0C11F09-3821-CD57-FC64-4BABCB657C3A}"/>
          </ac:picMkLst>
        </pc:picChg>
        <pc:picChg chg="add mod">
          <ac:chgData name="Ashlee Dunham" userId="S::ashlee@cobaltcommunityresearch.org::5f6a6c72-4825-4acd-9f16-cac5af27ffab" providerId="AD" clId="Web-{2101FA48-F633-9FD5-8258-92C0F8221444}" dt="2023-07-07T03:51:20.636" v="1206" actId="1076"/>
          <ac:picMkLst>
            <pc:docMk/>
            <pc:sldMk cId="495026790" sldId="772"/>
            <ac:picMk id="3" creationId="{80620A19-7FA4-503E-38AA-6FBF55CC06E5}"/>
          </ac:picMkLst>
        </pc:picChg>
      </pc:sldChg>
    </pc:docChg>
  </pc:docChgLst>
  <pc:docChgLst>
    <pc:chgData name="William SaintAmour" userId="3a0833b6-8a2b-4420-b17d-ca9abec12b2f" providerId="ADAL" clId="{495C708B-AED2-4EB2-8AE3-E149CCE0F192}"/>
    <pc:docChg chg="undo custSel addSld delSld modSld sldOrd modMainMaster">
      <pc:chgData name="William SaintAmour" userId="3a0833b6-8a2b-4420-b17d-ca9abec12b2f" providerId="ADAL" clId="{495C708B-AED2-4EB2-8AE3-E149CCE0F192}" dt="2023-07-18T20:28:11.199" v="3484" actId="1038"/>
      <pc:docMkLst>
        <pc:docMk/>
      </pc:docMkLst>
      <pc:sldChg chg="modSp mod">
        <pc:chgData name="William SaintAmour" userId="3a0833b6-8a2b-4420-b17d-ca9abec12b2f" providerId="ADAL" clId="{495C708B-AED2-4EB2-8AE3-E149CCE0F192}" dt="2023-07-17T16:56:27.031" v="1431" actId="2711"/>
        <pc:sldMkLst>
          <pc:docMk/>
          <pc:sldMk cId="0" sldId="326"/>
        </pc:sldMkLst>
        <pc:spChg chg="mod">
          <ac:chgData name="William SaintAmour" userId="3a0833b6-8a2b-4420-b17d-ca9abec12b2f" providerId="ADAL" clId="{495C708B-AED2-4EB2-8AE3-E149CCE0F192}" dt="2023-07-17T16:56:27.031" v="1431" actId="2711"/>
          <ac:spMkLst>
            <pc:docMk/>
            <pc:sldMk cId="0" sldId="326"/>
            <ac:spMk id="147458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15:47:20.794" v="2949" actId="14100"/>
        <pc:sldMkLst>
          <pc:docMk/>
          <pc:sldMk cId="0" sldId="391"/>
        </pc:sldMkLst>
        <pc:spChg chg="mod">
          <ac:chgData name="William SaintAmour" userId="3a0833b6-8a2b-4420-b17d-ca9abec12b2f" providerId="ADAL" clId="{495C708B-AED2-4EB2-8AE3-E149CCE0F192}" dt="2023-07-18T15:47:20.794" v="2949" actId="14100"/>
          <ac:spMkLst>
            <pc:docMk/>
            <pc:sldMk cId="0" sldId="391"/>
            <ac:spMk id="260098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7T17:22:34.690" v="1551" actId="2711"/>
          <ac:spMkLst>
            <pc:docMk/>
            <pc:sldMk cId="0" sldId="391"/>
            <ac:spMk id="260100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18:57:01.558" v="2974" actId="20577"/>
        <pc:sldMkLst>
          <pc:docMk/>
          <pc:sldMk cId="0" sldId="393"/>
        </pc:sldMkLst>
        <pc:spChg chg="mod">
          <ac:chgData name="William SaintAmour" userId="3a0833b6-8a2b-4420-b17d-ca9abec12b2f" providerId="ADAL" clId="{495C708B-AED2-4EB2-8AE3-E149CCE0F192}" dt="2023-07-17T23:13:18.764" v="1623" actId="207"/>
          <ac:spMkLst>
            <pc:docMk/>
            <pc:sldMk cId="0" sldId="393"/>
            <ac:spMk id="203778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8T18:57:01.558" v="2974" actId="20577"/>
          <ac:spMkLst>
            <pc:docMk/>
            <pc:sldMk cId="0" sldId="393"/>
            <ac:spMk id="203779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8T20:20:16.326" v="3233" actId="313"/>
        <pc:sldMkLst>
          <pc:docMk/>
          <pc:sldMk cId="0" sldId="422"/>
        </pc:sldMkLst>
        <pc:spChg chg="mod">
          <ac:chgData name="William SaintAmour" userId="3a0833b6-8a2b-4420-b17d-ca9abec12b2f" providerId="ADAL" clId="{495C708B-AED2-4EB2-8AE3-E149CCE0F192}" dt="2023-07-18T14:24:12.783" v="1822" actId="207"/>
          <ac:spMkLst>
            <pc:docMk/>
            <pc:sldMk cId="0" sldId="422"/>
            <ac:spMk id="2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18T20:20:16.326" v="3233" actId="313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4T18:29:37.110" v="288" actId="2711"/>
        <pc:sldMkLst>
          <pc:docMk/>
          <pc:sldMk cId="0" sldId="453"/>
        </pc:sldMkLst>
        <pc:spChg chg="mod">
          <ac:chgData name="William SaintAmour" userId="3a0833b6-8a2b-4420-b17d-ca9abec12b2f" providerId="ADAL" clId="{495C708B-AED2-4EB2-8AE3-E149CCE0F192}" dt="2023-07-14T18:29:37.110" v="288" actId="2711"/>
          <ac:spMkLst>
            <pc:docMk/>
            <pc:sldMk cId="0" sldId="453"/>
            <ac:spMk id="15363" creationId="{00000000-0000-0000-0000-000000000000}"/>
          </ac:spMkLst>
        </pc:spChg>
      </pc:sldChg>
      <pc:sldChg chg="modSp mod">
        <pc:chgData name="William SaintAmour" userId="3a0833b6-8a2b-4420-b17d-ca9abec12b2f" providerId="ADAL" clId="{495C708B-AED2-4EB2-8AE3-E149CCE0F192}" dt="2023-07-14T16:39:32.677" v="208" actId="2711"/>
        <pc:sldMkLst>
          <pc:docMk/>
          <pc:sldMk cId="519547397" sldId="472"/>
        </pc:sldMkLst>
        <pc:spChg chg="mod">
          <ac:chgData name="William SaintAmour" userId="3a0833b6-8a2b-4420-b17d-ca9abec12b2f" providerId="ADAL" clId="{495C708B-AED2-4EB2-8AE3-E149CCE0F192}" dt="2023-07-14T16:39:32.677" v="208" actId="2711"/>
          <ac:spMkLst>
            <pc:docMk/>
            <pc:sldMk cId="519547397" sldId="472"/>
            <ac:spMk id="6" creationId="{00000000-0000-0000-0000-000000000000}"/>
          </ac:spMkLst>
        </pc:spChg>
      </pc:sldChg>
      <pc:sldChg chg="modSp del mod ord">
        <pc:chgData name="William SaintAmour" userId="3a0833b6-8a2b-4420-b17d-ca9abec12b2f" providerId="ADAL" clId="{495C708B-AED2-4EB2-8AE3-E149CCE0F192}" dt="2023-07-17T16:57:03.384" v="1434" actId="2711"/>
        <pc:sldMkLst>
          <pc:docMk/>
          <pc:sldMk cId="1413842610" sldId="473"/>
        </pc:sldMkLst>
        <pc:spChg chg="mod">
          <ac:chgData name="William SaintAmour" userId="3a0833b6-8a2b-4420-b17d-ca9abec12b2f" providerId="ADAL" clId="{495C708B-AED2-4EB2-8AE3-E149CCE0F192}" dt="2023-07-17T16:57:03.384" v="1434" actId="2711"/>
          <ac:spMkLst>
            <pc:docMk/>
            <pc:sldMk cId="1413842610" sldId="473"/>
            <ac:spMk id="2" creationId="{00000000-0000-0000-0000-000000000000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15:39.850" v="3161" actId="171"/>
        <pc:sldMkLst>
          <pc:docMk/>
          <pc:sldMk cId="2674239034" sldId="544"/>
        </pc:sldMkLst>
        <pc:spChg chg="add del">
          <ac:chgData name="William SaintAmour" userId="3a0833b6-8a2b-4420-b17d-ca9abec12b2f" providerId="ADAL" clId="{495C708B-AED2-4EB2-8AE3-E149CCE0F192}" dt="2023-07-14T16:40:48.347" v="212" actId="478"/>
          <ac:spMkLst>
            <pc:docMk/>
            <pc:sldMk cId="2674239034" sldId="544"/>
            <ac:spMk id="3" creationId="{EC727171-D4FB-4D44-AE55-AAA65E6FE2DA}"/>
          </ac:spMkLst>
        </pc:spChg>
        <pc:spChg chg="add mod ord">
          <ac:chgData name="William SaintAmour" userId="3a0833b6-8a2b-4420-b17d-ca9abec12b2f" providerId="ADAL" clId="{495C708B-AED2-4EB2-8AE3-E149CCE0F192}" dt="2023-07-18T20:15:39.850" v="3161" actId="171"/>
          <ac:spMkLst>
            <pc:docMk/>
            <pc:sldMk cId="2674239034" sldId="544"/>
            <ac:spMk id="4" creationId="{B1427C43-B8D6-4CCD-5F70-AE6F097D27C0}"/>
          </ac:spMkLst>
        </pc:spChg>
        <pc:spChg chg="mod">
          <ac:chgData name="William SaintAmour" userId="3a0833b6-8a2b-4420-b17d-ca9abec12b2f" providerId="ADAL" clId="{495C708B-AED2-4EB2-8AE3-E149CCE0F192}" dt="2023-07-18T20:14:40.140" v="3077" actId="1037"/>
          <ac:spMkLst>
            <pc:docMk/>
            <pc:sldMk cId="2674239034" sldId="544"/>
            <ac:spMk id="7" creationId="{A7DC10ED-3002-4AF9-B0B7-EEC9210BD086}"/>
          </ac:spMkLst>
        </pc:spChg>
        <pc:spChg chg="mod">
          <ac:chgData name="William SaintAmour" userId="3a0833b6-8a2b-4420-b17d-ca9abec12b2f" providerId="ADAL" clId="{495C708B-AED2-4EB2-8AE3-E149CCE0F192}" dt="2023-07-18T20:14:48.332" v="3156" actId="1037"/>
          <ac:spMkLst>
            <pc:docMk/>
            <pc:sldMk cId="2674239034" sldId="544"/>
            <ac:spMk id="8" creationId="{B511CB60-3491-4149-82D5-8B142FC93CFD}"/>
          </ac:spMkLst>
        </pc:spChg>
        <pc:picChg chg="add del mod">
          <ac:chgData name="William SaintAmour" userId="3a0833b6-8a2b-4420-b17d-ca9abec12b2f" providerId="ADAL" clId="{495C708B-AED2-4EB2-8AE3-E149CCE0F192}" dt="2023-07-18T20:14:08.244" v="2975" actId="478"/>
          <ac:picMkLst>
            <pc:docMk/>
            <pc:sldMk cId="2674239034" sldId="544"/>
            <ac:picMk id="2" creationId="{E94F0CE3-2137-7BA2-7CC4-CD7916293E0B}"/>
          </ac:picMkLst>
        </pc:picChg>
        <pc:picChg chg="add mod">
          <ac:chgData name="William SaintAmour" userId="3a0833b6-8a2b-4420-b17d-ca9abec12b2f" providerId="ADAL" clId="{495C708B-AED2-4EB2-8AE3-E149CCE0F192}" dt="2023-07-18T20:14:19.486" v="2982" actId="1036"/>
          <ac:picMkLst>
            <pc:docMk/>
            <pc:sldMk cId="2674239034" sldId="544"/>
            <ac:picMk id="3" creationId="{197CF16D-4E11-A43A-34FD-2FA339EB2C8D}"/>
          </ac:picMkLst>
        </pc:picChg>
        <pc:picChg chg="del">
          <ac:chgData name="William SaintAmour" userId="3a0833b6-8a2b-4420-b17d-ca9abec12b2f" providerId="ADAL" clId="{495C708B-AED2-4EB2-8AE3-E149CCE0F192}" dt="2023-07-14T16:40:37.646" v="209" actId="478"/>
          <ac:picMkLst>
            <pc:docMk/>
            <pc:sldMk cId="2674239034" sldId="544"/>
            <ac:picMk id="6" creationId="{78EFF101-60D7-1F86-1106-994E03ADAD7C}"/>
          </ac:picMkLst>
        </pc:picChg>
      </pc:sldChg>
      <pc:sldChg chg="modSp mod">
        <pc:chgData name="William SaintAmour" userId="3a0833b6-8a2b-4420-b17d-ca9abec12b2f" providerId="ADAL" clId="{495C708B-AED2-4EB2-8AE3-E149CCE0F192}" dt="2023-07-17T17:22:19.732" v="1550" actId="2711"/>
        <pc:sldMkLst>
          <pc:docMk/>
          <pc:sldMk cId="3668529897" sldId="590"/>
        </pc:sldMkLst>
        <pc:spChg chg="mod">
          <ac:chgData name="William SaintAmour" userId="3a0833b6-8a2b-4420-b17d-ca9abec12b2f" providerId="ADAL" clId="{495C708B-AED2-4EB2-8AE3-E149CCE0F192}" dt="2023-07-17T17:22:19.732" v="1550" actId="2711"/>
          <ac:spMkLst>
            <pc:docMk/>
            <pc:sldMk cId="3668529897" sldId="590"/>
            <ac:spMk id="4" creationId="{00000000-0000-0000-0000-000000000000}"/>
          </ac:spMkLst>
        </pc:spChg>
      </pc:sldChg>
      <pc:sldChg chg="addSp delSp modSp add mod">
        <pc:chgData name="William SaintAmour" userId="3a0833b6-8a2b-4420-b17d-ca9abec12b2f" providerId="ADAL" clId="{495C708B-AED2-4EB2-8AE3-E149CCE0F192}" dt="2023-07-17T16:56:48.159" v="1432" actId="2711"/>
        <pc:sldMkLst>
          <pc:docMk/>
          <pc:sldMk cId="424418593" sldId="666"/>
        </pc:sldMkLst>
        <pc:spChg chg="mod">
          <ac:chgData name="William SaintAmour" userId="3a0833b6-8a2b-4420-b17d-ca9abec12b2f" providerId="ADAL" clId="{495C708B-AED2-4EB2-8AE3-E149CCE0F192}" dt="2023-07-17T16:56:48.159" v="1432" actId="2711"/>
          <ac:spMkLst>
            <pc:docMk/>
            <pc:sldMk cId="424418593" sldId="666"/>
            <ac:spMk id="2" creationId="{E5C2656D-691A-4A6B-ACE6-477A7E6FBDB2}"/>
          </ac:spMkLst>
        </pc:spChg>
        <pc:spChg chg="del">
          <ac:chgData name="William SaintAmour" userId="3a0833b6-8a2b-4420-b17d-ca9abec12b2f" providerId="ADAL" clId="{495C708B-AED2-4EB2-8AE3-E149CCE0F192}" dt="2023-07-07T15:57:27.291" v="145" actId="478"/>
          <ac:spMkLst>
            <pc:docMk/>
            <pc:sldMk cId="424418593" sldId="666"/>
            <ac:spMk id="3" creationId="{37F1CABA-772A-8B51-F9C2-6B92F2F0A84D}"/>
          </ac:spMkLst>
        </pc:spChg>
        <pc:picChg chg="add del mod">
          <ac:chgData name="William SaintAmour" userId="3a0833b6-8a2b-4420-b17d-ca9abec12b2f" providerId="ADAL" clId="{495C708B-AED2-4EB2-8AE3-E149CCE0F192}" dt="2023-07-07T16:02:23.913" v="157" actId="478"/>
          <ac:picMkLst>
            <pc:docMk/>
            <pc:sldMk cId="424418593" sldId="666"/>
            <ac:picMk id="4" creationId="{2CC050A1-01A8-CFDE-4F96-CCCA42304B6E}"/>
          </ac:picMkLst>
        </pc:picChg>
        <pc:picChg chg="add mod">
          <ac:chgData name="William SaintAmour" userId="3a0833b6-8a2b-4420-b17d-ca9abec12b2f" providerId="ADAL" clId="{495C708B-AED2-4EB2-8AE3-E149CCE0F192}" dt="2023-07-07T16:02:38.362" v="167" actId="1037"/>
          <ac:picMkLst>
            <pc:docMk/>
            <pc:sldMk cId="424418593" sldId="666"/>
            <ac:picMk id="5" creationId="{66154124-2E85-5AD1-8602-45EF6CF8DED9}"/>
          </ac:picMkLst>
        </pc:picChg>
      </pc:sldChg>
      <pc:sldChg chg="del">
        <pc:chgData name="William SaintAmour" userId="3a0833b6-8a2b-4420-b17d-ca9abec12b2f" providerId="ADAL" clId="{495C708B-AED2-4EB2-8AE3-E149CCE0F192}" dt="2023-07-07T15:51:09.562" v="96" actId="2696"/>
        <pc:sldMkLst>
          <pc:docMk/>
          <pc:sldMk cId="490641130" sldId="666"/>
        </pc:sldMkLst>
      </pc:sldChg>
      <pc:sldChg chg="addSp delSp modSp mod ord">
        <pc:chgData name="William SaintAmour" userId="3a0833b6-8a2b-4420-b17d-ca9abec12b2f" providerId="ADAL" clId="{495C708B-AED2-4EB2-8AE3-E149CCE0F192}" dt="2023-07-18T20:19:32.198" v="3197"/>
        <pc:sldMkLst>
          <pc:docMk/>
          <pc:sldMk cId="1331053476" sldId="680"/>
        </pc:sldMkLst>
        <pc:spChg chg="mod">
          <ac:chgData name="William SaintAmour" userId="3a0833b6-8a2b-4420-b17d-ca9abec12b2f" providerId="ADAL" clId="{495C708B-AED2-4EB2-8AE3-E149CCE0F192}" dt="2023-07-14T18:42:46.386" v="508" actId="1036"/>
          <ac:spMkLst>
            <pc:docMk/>
            <pc:sldMk cId="1331053476" sldId="680"/>
            <ac:spMk id="3" creationId="{D54BB453-F59A-62E2-5DA9-C58E67D89042}"/>
          </ac:spMkLst>
        </pc:spChg>
        <pc:spChg chg="mod">
          <ac:chgData name="William SaintAmour" userId="3a0833b6-8a2b-4420-b17d-ca9abec12b2f" providerId="ADAL" clId="{495C708B-AED2-4EB2-8AE3-E149CCE0F192}" dt="2023-07-17T16:57:30.071" v="1436" actId="2711"/>
          <ac:spMkLst>
            <pc:docMk/>
            <pc:sldMk cId="1331053476" sldId="680"/>
            <ac:spMk id="4" creationId="{00B19D0B-3511-4B65-AC2B-06C3D08D5F4E}"/>
          </ac:spMkLst>
        </pc:spChg>
        <pc:picChg chg="add mod">
          <ac:chgData name="William SaintAmour" userId="3a0833b6-8a2b-4420-b17d-ca9abec12b2f" providerId="ADAL" clId="{495C708B-AED2-4EB2-8AE3-E149CCE0F192}" dt="2023-07-18T20:19:32.198" v="3197"/>
          <ac:picMkLst>
            <pc:docMk/>
            <pc:sldMk cId="1331053476" sldId="680"/>
            <ac:picMk id="2" creationId="{2E249B20-7F6E-4B8A-9F3A-90E51881B687}"/>
          </ac:picMkLst>
        </pc:picChg>
        <pc:picChg chg="del">
          <ac:chgData name="William SaintAmour" userId="3a0833b6-8a2b-4420-b17d-ca9abec12b2f" providerId="ADAL" clId="{495C708B-AED2-4EB2-8AE3-E149CCE0F192}" dt="2023-07-14T18:42:32.179" v="451" actId="478"/>
          <ac:picMkLst>
            <pc:docMk/>
            <pc:sldMk cId="1331053476" sldId="680"/>
            <ac:picMk id="2" creationId="{57DE21B6-81D4-5710-E70B-F8BEAABCD480}"/>
          </ac:picMkLst>
        </pc:picChg>
        <pc:picChg chg="del mod">
          <ac:chgData name="William SaintAmour" userId="3a0833b6-8a2b-4420-b17d-ca9abec12b2f" providerId="ADAL" clId="{495C708B-AED2-4EB2-8AE3-E149CCE0F192}" dt="2023-07-18T20:19:31.612" v="3196" actId="478"/>
          <ac:picMkLst>
            <pc:docMk/>
            <pc:sldMk cId="1331053476" sldId="680"/>
            <ac:picMk id="5" creationId="{D918BA6F-1FC6-CAFC-5844-F7D6FC284D3A}"/>
          </ac:picMkLst>
        </pc:picChg>
        <pc:picChg chg="add mod ord">
          <ac:chgData name="William SaintAmour" userId="3a0833b6-8a2b-4420-b17d-ca9abec12b2f" providerId="ADAL" clId="{495C708B-AED2-4EB2-8AE3-E149CCE0F192}" dt="2023-07-14T18:42:40.771" v="497" actId="1038"/>
          <ac:picMkLst>
            <pc:docMk/>
            <pc:sldMk cId="1331053476" sldId="680"/>
            <ac:picMk id="10" creationId="{7AD84C9D-8BBD-9F08-F7BA-436D3DBB0590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0:34.692" v="1444" actId="2711"/>
        <pc:sldMkLst>
          <pc:docMk/>
          <pc:sldMk cId="90444202" sldId="691"/>
        </pc:sldMkLst>
        <pc:spChg chg="mod">
          <ac:chgData name="William SaintAmour" userId="3a0833b6-8a2b-4420-b17d-ca9abec12b2f" providerId="ADAL" clId="{495C708B-AED2-4EB2-8AE3-E149CCE0F192}" dt="2023-07-14T18:48:19.929" v="622" actId="1036"/>
          <ac:spMkLst>
            <pc:docMk/>
            <pc:sldMk cId="90444202" sldId="691"/>
            <ac:spMk id="2" creationId="{0149B0FE-55CA-F2BC-9407-2A3E22C58898}"/>
          </ac:spMkLst>
        </pc:spChg>
        <pc:spChg chg="mod">
          <ac:chgData name="William SaintAmour" userId="3a0833b6-8a2b-4420-b17d-ca9abec12b2f" providerId="ADAL" clId="{495C708B-AED2-4EB2-8AE3-E149CCE0F192}" dt="2023-07-17T17:00:34.692" v="1444" actId="2711"/>
          <ac:spMkLst>
            <pc:docMk/>
            <pc:sldMk cId="90444202" sldId="691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48:29.665" v="652" actId="1037"/>
          <ac:spMkLst>
            <pc:docMk/>
            <pc:sldMk cId="90444202" sldId="691"/>
            <ac:spMk id="8" creationId="{0F26E18C-31F1-2976-7BB5-545A60459774}"/>
          </ac:spMkLst>
        </pc:spChg>
        <pc:picChg chg="del">
          <ac:chgData name="William SaintAmour" userId="3a0833b6-8a2b-4420-b17d-ca9abec12b2f" providerId="ADAL" clId="{495C708B-AED2-4EB2-8AE3-E149CCE0F192}" dt="2023-07-14T18:47:53.897" v="570" actId="478"/>
          <ac:picMkLst>
            <pc:docMk/>
            <pc:sldMk cId="90444202" sldId="691"/>
            <ac:picMk id="5" creationId="{87918378-2DC6-231F-7159-784261A0AD94}"/>
          </ac:picMkLst>
        </pc:picChg>
        <pc:picChg chg="add mod ord">
          <ac:chgData name="William SaintAmour" userId="3a0833b6-8a2b-4420-b17d-ca9abec12b2f" providerId="ADAL" clId="{495C708B-AED2-4EB2-8AE3-E149CCE0F192}" dt="2023-07-14T18:48:10.272" v="596" actId="1037"/>
          <ac:picMkLst>
            <pc:docMk/>
            <pc:sldMk cId="90444202" sldId="691"/>
            <ac:picMk id="10" creationId="{053FA687-2E9A-F888-A2E5-7A45EDC78B52}"/>
          </ac:picMkLst>
        </pc:picChg>
      </pc:sldChg>
      <pc:sldChg chg="modSp mod">
        <pc:chgData name="William SaintAmour" userId="3a0833b6-8a2b-4420-b17d-ca9abec12b2f" providerId="ADAL" clId="{495C708B-AED2-4EB2-8AE3-E149CCE0F192}" dt="2023-07-17T16:59:28.094" v="1440" actId="2711"/>
        <pc:sldMkLst>
          <pc:docMk/>
          <pc:sldMk cId="3146795139" sldId="702"/>
        </pc:sldMkLst>
        <pc:spChg chg="mod">
          <ac:chgData name="William SaintAmour" userId="3a0833b6-8a2b-4420-b17d-ca9abec12b2f" providerId="ADAL" clId="{495C708B-AED2-4EB2-8AE3-E149CCE0F192}" dt="2023-07-17T16:59:28.094" v="1440" actId="2711"/>
          <ac:spMkLst>
            <pc:docMk/>
            <pc:sldMk cId="3146795139" sldId="702"/>
            <ac:spMk id="4" creationId="{00B19D0B-3511-4B65-AC2B-06C3D08D5F4E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22:08.891" v="3256" actId="1037"/>
        <pc:sldMkLst>
          <pc:docMk/>
          <pc:sldMk cId="150577073" sldId="706"/>
        </pc:sldMkLst>
        <pc:spChg chg="mod">
          <ac:chgData name="William SaintAmour" userId="3a0833b6-8a2b-4420-b17d-ca9abec12b2f" providerId="ADAL" clId="{495C708B-AED2-4EB2-8AE3-E149CCE0F192}" dt="2023-07-18T20:21:01.733" v="3249"/>
          <ac:spMkLst>
            <pc:docMk/>
            <pc:sldMk cId="150577073" sldId="706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8T20:22:01.458" v="3251" actId="478"/>
          <ac:picMkLst>
            <pc:docMk/>
            <pc:sldMk cId="150577073" sldId="706"/>
            <ac:picMk id="3" creationId="{40FFC4AB-731A-C322-23F6-53BB342A05C7}"/>
          </ac:picMkLst>
        </pc:picChg>
        <pc:picChg chg="add mod">
          <ac:chgData name="William SaintAmour" userId="3a0833b6-8a2b-4420-b17d-ca9abec12b2f" providerId="ADAL" clId="{495C708B-AED2-4EB2-8AE3-E149CCE0F192}" dt="2023-07-18T20:22:08.891" v="3256" actId="1037"/>
          <ac:picMkLst>
            <pc:docMk/>
            <pc:sldMk cId="150577073" sldId="706"/>
            <ac:picMk id="9" creationId="{958CF9AB-E7A6-466A-7173-ECEEF7CC4528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1:05.717" v="1446" actId="2711"/>
        <pc:sldMkLst>
          <pc:docMk/>
          <pc:sldMk cId="3665743293" sldId="707"/>
        </pc:sldMkLst>
        <pc:spChg chg="mod">
          <ac:chgData name="William SaintAmour" userId="3a0833b6-8a2b-4420-b17d-ca9abec12b2f" providerId="ADAL" clId="{495C708B-AED2-4EB2-8AE3-E149CCE0F192}" dt="2023-07-14T18:39:45.420" v="372" actId="1038"/>
          <ac:spMkLst>
            <pc:docMk/>
            <pc:sldMk cId="3665743293" sldId="707"/>
            <ac:spMk id="2" creationId="{C99A5523-CF64-3442-CDA5-E91EED9CEE13}"/>
          </ac:spMkLst>
        </pc:spChg>
        <pc:spChg chg="mod">
          <ac:chgData name="William SaintAmour" userId="3a0833b6-8a2b-4420-b17d-ca9abec12b2f" providerId="ADAL" clId="{495C708B-AED2-4EB2-8AE3-E149CCE0F192}" dt="2023-07-17T17:01:05.717" v="1446" actId="2711"/>
          <ac:spMkLst>
            <pc:docMk/>
            <pc:sldMk cId="3665743293" sldId="707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39:50.266" v="383" actId="1038"/>
          <ac:spMkLst>
            <pc:docMk/>
            <pc:sldMk cId="3665743293" sldId="707"/>
            <ac:spMk id="8" creationId="{0E740E86-956B-42CC-77A0-0C7CD18DDFA7}"/>
          </ac:spMkLst>
        </pc:spChg>
        <pc:picChg chg="del">
          <ac:chgData name="William SaintAmour" userId="3a0833b6-8a2b-4420-b17d-ca9abec12b2f" providerId="ADAL" clId="{495C708B-AED2-4EB2-8AE3-E149CCE0F192}" dt="2023-07-14T18:38:48.398" v="292" actId="478"/>
          <ac:picMkLst>
            <pc:docMk/>
            <pc:sldMk cId="3665743293" sldId="707"/>
            <ac:picMk id="5" creationId="{43C88B09-FC6D-E3DA-6A92-53FD893C8EE3}"/>
          </ac:picMkLst>
        </pc:picChg>
        <pc:picChg chg="add mod ord">
          <ac:chgData name="William SaintAmour" userId="3a0833b6-8a2b-4420-b17d-ca9abec12b2f" providerId="ADAL" clId="{495C708B-AED2-4EB2-8AE3-E149CCE0F192}" dt="2023-07-14T18:39:40.395" v="365" actId="14100"/>
          <ac:picMkLst>
            <pc:docMk/>
            <pc:sldMk cId="3665743293" sldId="707"/>
            <ac:picMk id="10" creationId="{091AFEC3-8202-5999-45B3-9BDDDAA0D4A6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3:58.948" v="1454" actId="2711"/>
        <pc:sldMkLst>
          <pc:docMk/>
          <pc:sldMk cId="2890801506" sldId="708"/>
        </pc:sldMkLst>
        <pc:spChg chg="mod">
          <ac:chgData name="William SaintAmour" userId="3a0833b6-8a2b-4420-b17d-ca9abec12b2f" providerId="ADAL" clId="{495C708B-AED2-4EB2-8AE3-E149CCE0F192}" dt="2023-07-14T18:40:54.562" v="442" actId="1036"/>
          <ac:spMkLst>
            <pc:docMk/>
            <pc:sldMk cId="2890801506" sldId="708"/>
            <ac:spMk id="2" creationId="{CCDFB057-56A8-8937-5B6F-13D11223F792}"/>
          </ac:spMkLst>
        </pc:spChg>
        <pc:spChg chg="mod">
          <ac:chgData name="William SaintAmour" userId="3a0833b6-8a2b-4420-b17d-ca9abec12b2f" providerId="ADAL" clId="{495C708B-AED2-4EB2-8AE3-E149CCE0F192}" dt="2023-07-17T17:03:58.948" v="1454" actId="2711"/>
          <ac:spMkLst>
            <pc:docMk/>
            <pc:sldMk cId="2890801506" sldId="708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4T18:40:02.954" v="384" actId="478"/>
          <ac:picMkLst>
            <pc:docMk/>
            <pc:sldMk cId="2890801506" sldId="708"/>
            <ac:picMk id="5" creationId="{7EDD9653-B9A3-3C55-4325-58068D4E58D7}"/>
          </ac:picMkLst>
        </pc:picChg>
        <pc:picChg chg="add mod ord">
          <ac:chgData name="William SaintAmour" userId="3a0833b6-8a2b-4420-b17d-ca9abec12b2f" providerId="ADAL" clId="{495C708B-AED2-4EB2-8AE3-E149CCE0F192}" dt="2023-07-14T18:40:41.932" v="425" actId="1036"/>
          <ac:picMkLst>
            <pc:docMk/>
            <pc:sldMk cId="2890801506" sldId="708"/>
            <ac:picMk id="10" creationId="{6F5968F8-1E6D-7C3E-28A7-AA1FB545106A}"/>
          </ac:picMkLst>
        </pc:picChg>
      </pc:sldChg>
      <pc:sldChg chg="modSp mod">
        <pc:chgData name="William SaintAmour" userId="3a0833b6-8a2b-4420-b17d-ca9abec12b2f" providerId="ADAL" clId="{495C708B-AED2-4EB2-8AE3-E149CCE0F192}" dt="2023-07-17T17:16:20.028" v="1525" actId="2711"/>
        <pc:sldMkLst>
          <pc:docMk/>
          <pc:sldMk cId="3211919960" sldId="712"/>
        </pc:sldMkLst>
        <pc:spChg chg="mod">
          <ac:chgData name="William SaintAmour" userId="3a0833b6-8a2b-4420-b17d-ca9abec12b2f" providerId="ADAL" clId="{495C708B-AED2-4EB2-8AE3-E149CCE0F192}" dt="2023-07-17T17:16:20.028" v="1525" actId="2711"/>
          <ac:spMkLst>
            <pc:docMk/>
            <pc:sldMk cId="3211919960" sldId="712"/>
            <ac:spMk id="4" creationId="{00B19D0B-3511-4B65-AC2B-06C3D08D5F4E}"/>
          </ac:spMkLst>
        </pc:spChg>
      </pc:sldChg>
      <pc:sldChg chg="modSp mod">
        <pc:chgData name="William SaintAmour" userId="3a0833b6-8a2b-4420-b17d-ca9abec12b2f" providerId="ADAL" clId="{495C708B-AED2-4EB2-8AE3-E149CCE0F192}" dt="2023-07-17T16:59:19.102" v="1439" actId="2711"/>
        <pc:sldMkLst>
          <pc:docMk/>
          <pc:sldMk cId="2738964480" sldId="728"/>
        </pc:sldMkLst>
        <pc:spChg chg="mod">
          <ac:chgData name="William SaintAmour" userId="3a0833b6-8a2b-4420-b17d-ca9abec12b2f" providerId="ADAL" clId="{495C708B-AED2-4EB2-8AE3-E149CCE0F192}" dt="2023-07-17T16:59:19.102" v="1439" actId="2711"/>
          <ac:spMkLst>
            <pc:docMk/>
            <pc:sldMk cId="2738964480" sldId="728"/>
            <ac:spMk id="2" creationId="{73E8A7A6-EE5B-F6AC-E9A8-D5400400126E}"/>
          </ac:spMkLst>
        </pc:spChg>
      </pc:sldChg>
      <pc:sldChg chg="addSp delSp modSp add mod ord">
        <pc:chgData name="William SaintAmour" userId="3a0833b6-8a2b-4420-b17d-ca9abec12b2f" providerId="ADAL" clId="{495C708B-AED2-4EB2-8AE3-E149CCE0F192}" dt="2023-07-18T20:19:22.357" v="3195" actId="207"/>
        <pc:sldMkLst>
          <pc:docMk/>
          <pc:sldMk cId="2458311074" sldId="736"/>
        </pc:sldMkLst>
        <pc:spChg chg="del">
          <ac:chgData name="William SaintAmour" userId="3a0833b6-8a2b-4420-b17d-ca9abec12b2f" providerId="ADAL" clId="{495C708B-AED2-4EB2-8AE3-E149CCE0F192}" dt="2023-07-07T15:52:39.744" v="108" actId="478"/>
          <ac:spMkLst>
            <pc:docMk/>
            <pc:sldMk cId="2458311074" sldId="736"/>
            <ac:spMk id="2" creationId="{73AB9F6D-D667-1F05-B71C-3F1157E92102}"/>
          </ac:spMkLst>
        </pc:spChg>
        <pc:spChg chg="add mod">
          <ac:chgData name="William SaintAmour" userId="3a0833b6-8a2b-4420-b17d-ca9abec12b2f" providerId="ADAL" clId="{495C708B-AED2-4EB2-8AE3-E149CCE0F192}" dt="2023-07-14T18:45:04.224" v="547" actId="1036"/>
          <ac:spMkLst>
            <pc:docMk/>
            <pc:sldMk cId="2458311074" sldId="736"/>
            <ac:spMk id="2" creationId="{CF763C94-0EDB-1306-2F11-F27DB5D6294E}"/>
          </ac:spMkLst>
        </pc:spChg>
        <pc:spChg chg="add mod">
          <ac:chgData name="William SaintAmour" userId="3a0833b6-8a2b-4420-b17d-ca9abec12b2f" providerId="ADAL" clId="{495C708B-AED2-4EB2-8AE3-E149CCE0F192}" dt="2023-07-14T18:45:19.728" v="569" actId="1038"/>
          <ac:spMkLst>
            <pc:docMk/>
            <pc:sldMk cId="2458311074" sldId="736"/>
            <ac:spMk id="3" creationId="{AB5FA0ED-A0D3-B765-307B-0233D8D179F2}"/>
          </ac:spMkLst>
        </pc:spChg>
        <pc:spChg chg="add del mod">
          <ac:chgData name="William SaintAmour" userId="3a0833b6-8a2b-4420-b17d-ca9abec12b2f" providerId="ADAL" clId="{495C708B-AED2-4EB2-8AE3-E149CCE0F192}" dt="2023-07-07T15:52:43.805" v="109" actId="478"/>
          <ac:spMkLst>
            <pc:docMk/>
            <pc:sldMk cId="2458311074" sldId="736"/>
            <ac:spMk id="4" creationId="{35CEFEAD-6B34-F422-672C-6E52587234E0}"/>
          </ac:spMkLst>
        </pc:spChg>
        <pc:spChg chg="add mod">
          <ac:chgData name="William SaintAmour" userId="3a0833b6-8a2b-4420-b17d-ca9abec12b2f" providerId="ADAL" clId="{495C708B-AED2-4EB2-8AE3-E149CCE0F192}" dt="2023-07-17T16:57:16.991" v="1435" actId="2711"/>
          <ac:spMkLst>
            <pc:docMk/>
            <pc:sldMk cId="2458311074" sldId="736"/>
            <ac:spMk id="5" creationId="{9FE06091-D58D-27D3-563C-879043F5DDB4}"/>
          </ac:spMkLst>
        </pc:spChg>
        <pc:spChg chg="add mod">
          <ac:chgData name="William SaintAmour" userId="3a0833b6-8a2b-4420-b17d-ca9abec12b2f" providerId="ADAL" clId="{495C708B-AED2-4EB2-8AE3-E149CCE0F192}" dt="2023-07-14T18:44:51.495" v="513"/>
          <ac:spMkLst>
            <pc:docMk/>
            <pc:sldMk cId="2458311074" sldId="736"/>
            <ac:spMk id="7" creationId="{51E634D3-B454-0898-7FF7-3560E79A546B}"/>
          </ac:spMkLst>
        </pc:spChg>
        <pc:spChg chg="add mod">
          <ac:chgData name="William SaintAmour" userId="3a0833b6-8a2b-4420-b17d-ca9abec12b2f" providerId="ADAL" clId="{495C708B-AED2-4EB2-8AE3-E149CCE0F192}" dt="2023-07-14T18:44:51.495" v="513"/>
          <ac:spMkLst>
            <pc:docMk/>
            <pc:sldMk cId="2458311074" sldId="736"/>
            <ac:spMk id="8" creationId="{8ACD975E-6BC4-7DCF-41DE-C13540A404CE}"/>
          </ac:spMkLst>
        </pc:spChg>
        <pc:spChg chg="del">
          <ac:chgData name="William SaintAmour" userId="3a0833b6-8a2b-4420-b17d-ca9abec12b2f" providerId="ADAL" clId="{495C708B-AED2-4EB2-8AE3-E149CCE0F192}" dt="2023-07-07T15:51:57.582" v="100" actId="478"/>
          <ac:spMkLst>
            <pc:docMk/>
            <pc:sldMk cId="2458311074" sldId="736"/>
            <ac:spMk id="16" creationId="{7F633F0B-C747-08AF-FA86-E6D87EDF648C}"/>
          </ac:spMkLst>
        </pc:spChg>
        <pc:picChg chg="add mod">
          <ac:chgData name="William SaintAmour" userId="3a0833b6-8a2b-4420-b17d-ca9abec12b2f" providerId="ADAL" clId="{495C708B-AED2-4EB2-8AE3-E149CCE0F192}" dt="2023-07-18T20:19:22.357" v="3195" actId="207"/>
          <ac:picMkLst>
            <pc:docMk/>
            <pc:sldMk cId="2458311074" sldId="736"/>
            <ac:picMk id="4" creationId="{1F1754A1-E737-C942-543D-79A156FAEC86}"/>
          </ac:picMkLst>
        </pc:picChg>
        <pc:picChg chg="add mod ord">
          <ac:chgData name="William SaintAmour" userId="3a0833b6-8a2b-4420-b17d-ca9abec12b2f" providerId="ADAL" clId="{495C708B-AED2-4EB2-8AE3-E149CCE0F192}" dt="2023-07-14T18:45:15.265" v="548" actId="167"/>
          <ac:picMkLst>
            <pc:docMk/>
            <pc:sldMk cId="2458311074" sldId="736"/>
            <ac:picMk id="6" creationId="{6855D3FE-9A5E-9F1C-E82F-60CE11949E18}"/>
          </ac:picMkLst>
        </pc:picChg>
        <pc:picChg chg="add del mod">
          <ac:chgData name="William SaintAmour" userId="3a0833b6-8a2b-4420-b17d-ca9abec12b2f" providerId="ADAL" clId="{495C708B-AED2-4EB2-8AE3-E149CCE0F192}" dt="2023-07-18T20:19:17.516" v="3193" actId="478"/>
          <ac:picMkLst>
            <pc:docMk/>
            <pc:sldMk cId="2458311074" sldId="736"/>
            <ac:picMk id="9" creationId="{4312946A-1DE8-2DCA-29AB-C75005BAA650}"/>
          </ac:picMkLst>
        </pc:picChg>
        <pc:picChg chg="del mod">
          <ac:chgData name="William SaintAmour" userId="3a0833b6-8a2b-4420-b17d-ca9abec12b2f" providerId="ADAL" clId="{495C708B-AED2-4EB2-8AE3-E149CCE0F192}" dt="2023-07-14T18:44:32.344" v="509" actId="478"/>
          <ac:picMkLst>
            <pc:docMk/>
            <pc:sldMk cId="2458311074" sldId="736"/>
            <ac:picMk id="10" creationId="{30D8E8DF-C3A4-9F33-114D-A77DA8E67AD1}"/>
          </ac:picMkLst>
        </pc:picChg>
      </pc:sldChg>
      <pc:sldChg chg="addSp delSp modSp new del mod">
        <pc:chgData name="William SaintAmour" userId="3a0833b6-8a2b-4420-b17d-ca9abec12b2f" providerId="ADAL" clId="{495C708B-AED2-4EB2-8AE3-E149CCE0F192}" dt="2023-07-07T15:51:39.311" v="98" actId="2696"/>
        <pc:sldMkLst>
          <pc:docMk/>
          <pc:sldMk cId="2845866489" sldId="736"/>
        </pc:sldMkLst>
        <pc:spChg chg="mod">
          <ac:chgData name="William SaintAmour" userId="3a0833b6-8a2b-4420-b17d-ca9abec12b2f" providerId="ADAL" clId="{495C708B-AED2-4EB2-8AE3-E149CCE0F192}" dt="2023-07-05T19:33:37.249" v="19" actId="20577"/>
          <ac:spMkLst>
            <pc:docMk/>
            <pc:sldMk cId="2845866489" sldId="736"/>
            <ac:spMk id="2" creationId="{73AB9F6D-D667-1F05-B71C-3F1157E92102}"/>
          </ac:spMkLst>
        </pc:spChg>
        <pc:picChg chg="add">
          <ac:chgData name="William SaintAmour" userId="3a0833b6-8a2b-4420-b17d-ca9abec12b2f" providerId="ADAL" clId="{495C708B-AED2-4EB2-8AE3-E149CCE0F192}" dt="2023-07-05T19:33:42.909" v="20" actId="22"/>
          <ac:picMkLst>
            <pc:docMk/>
            <pc:sldMk cId="2845866489" sldId="736"/>
            <ac:picMk id="4" creationId="{ABBA787D-E43A-41D0-0F5F-70569DFFA48B}"/>
          </ac:picMkLst>
        </pc:picChg>
        <pc:picChg chg="add">
          <ac:chgData name="William SaintAmour" userId="3a0833b6-8a2b-4420-b17d-ca9abec12b2f" providerId="ADAL" clId="{495C708B-AED2-4EB2-8AE3-E149CCE0F192}" dt="2023-07-05T19:34:24.552" v="21"/>
          <ac:picMkLst>
            <pc:docMk/>
            <pc:sldMk cId="2845866489" sldId="736"/>
            <ac:picMk id="5" creationId="{E03DA39E-F5AA-7BA7-D128-01A91C1CF459}"/>
          </ac:picMkLst>
        </pc:picChg>
        <pc:picChg chg="add">
          <ac:chgData name="William SaintAmour" userId="3a0833b6-8a2b-4420-b17d-ca9abec12b2f" providerId="ADAL" clId="{495C708B-AED2-4EB2-8AE3-E149CCE0F192}" dt="2023-07-05T19:35:37.254" v="22"/>
          <ac:picMkLst>
            <pc:docMk/>
            <pc:sldMk cId="2845866489" sldId="736"/>
            <ac:picMk id="6" creationId="{8AE62FC3-43F5-9733-A996-4D782CA24A52}"/>
          </ac:picMkLst>
        </pc:picChg>
        <pc:picChg chg="add mod">
          <ac:chgData name="William SaintAmour" userId="3a0833b6-8a2b-4420-b17d-ca9abec12b2f" providerId="ADAL" clId="{495C708B-AED2-4EB2-8AE3-E149CCE0F192}" dt="2023-07-05T19:35:49.115" v="23"/>
          <ac:picMkLst>
            <pc:docMk/>
            <pc:sldMk cId="2845866489" sldId="736"/>
            <ac:picMk id="7" creationId="{766F86CF-65F4-50ED-7C35-5EEB83056076}"/>
          </ac:picMkLst>
        </pc:picChg>
        <pc:picChg chg="add">
          <ac:chgData name="William SaintAmour" userId="3a0833b6-8a2b-4420-b17d-ca9abec12b2f" providerId="ADAL" clId="{495C708B-AED2-4EB2-8AE3-E149CCE0F192}" dt="2023-07-05T19:35:59.132" v="24"/>
          <ac:picMkLst>
            <pc:docMk/>
            <pc:sldMk cId="2845866489" sldId="736"/>
            <ac:picMk id="8" creationId="{AB319A0D-FE98-885B-6DF9-154649627C07}"/>
          </ac:picMkLst>
        </pc:picChg>
        <pc:picChg chg="add">
          <ac:chgData name="William SaintAmour" userId="3a0833b6-8a2b-4420-b17d-ca9abec12b2f" providerId="ADAL" clId="{495C708B-AED2-4EB2-8AE3-E149CCE0F192}" dt="2023-07-05T19:36:08.976" v="25"/>
          <ac:picMkLst>
            <pc:docMk/>
            <pc:sldMk cId="2845866489" sldId="736"/>
            <ac:picMk id="9" creationId="{A1C4D935-58D3-4C5E-72B0-DE4DDC6F8A53}"/>
          </ac:picMkLst>
        </pc:picChg>
        <pc:picChg chg="add del mod">
          <ac:chgData name="William SaintAmour" userId="3a0833b6-8a2b-4420-b17d-ca9abec12b2f" providerId="ADAL" clId="{495C708B-AED2-4EB2-8AE3-E149CCE0F192}" dt="2023-07-05T19:36:29.391" v="48" actId="478"/>
          <ac:picMkLst>
            <pc:docMk/>
            <pc:sldMk cId="2845866489" sldId="736"/>
            <ac:picMk id="10" creationId="{BF0C267D-63D1-86BC-A264-84D5DCF366BF}"/>
          </ac:picMkLst>
        </pc:picChg>
        <pc:picChg chg="add">
          <ac:chgData name="William SaintAmour" userId="3a0833b6-8a2b-4420-b17d-ca9abec12b2f" providerId="ADAL" clId="{495C708B-AED2-4EB2-8AE3-E149CCE0F192}" dt="2023-07-05T19:36:36.503" v="49"/>
          <ac:picMkLst>
            <pc:docMk/>
            <pc:sldMk cId="2845866489" sldId="736"/>
            <ac:picMk id="11" creationId="{916D1001-DBE5-6237-DEE4-5B348FB8EAEC}"/>
          </ac:picMkLst>
        </pc:picChg>
        <pc:picChg chg="add">
          <ac:chgData name="William SaintAmour" userId="3a0833b6-8a2b-4420-b17d-ca9abec12b2f" providerId="ADAL" clId="{495C708B-AED2-4EB2-8AE3-E149CCE0F192}" dt="2023-07-05T19:36:45.288" v="50"/>
          <ac:picMkLst>
            <pc:docMk/>
            <pc:sldMk cId="2845866489" sldId="736"/>
            <ac:picMk id="12" creationId="{871EE6E9-AE9D-30A0-BD3B-6C046FB97451}"/>
          </ac:picMkLst>
        </pc:picChg>
        <pc:picChg chg="add">
          <ac:chgData name="William SaintAmour" userId="3a0833b6-8a2b-4420-b17d-ca9abec12b2f" providerId="ADAL" clId="{495C708B-AED2-4EB2-8AE3-E149CCE0F192}" dt="2023-07-05T19:36:53.148" v="51"/>
          <ac:picMkLst>
            <pc:docMk/>
            <pc:sldMk cId="2845866489" sldId="736"/>
            <ac:picMk id="13" creationId="{A524FB12-5130-9A4E-63AA-8C3CC2A798DF}"/>
          </ac:picMkLst>
        </pc:picChg>
        <pc:picChg chg="add">
          <ac:chgData name="William SaintAmour" userId="3a0833b6-8a2b-4420-b17d-ca9abec12b2f" providerId="ADAL" clId="{495C708B-AED2-4EB2-8AE3-E149CCE0F192}" dt="2023-07-05T19:37:09.592" v="52"/>
          <ac:picMkLst>
            <pc:docMk/>
            <pc:sldMk cId="2845866489" sldId="736"/>
            <ac:picMk id="14" creationId="{57E4748D-77DC-AF92-40FF-40B216631B0E}"/>
          </ac:picMkLst>
        </pc:picChg>
        <pc:picChg chg="add mod">
          <ac:chgData name="William SaintAmour" userId="3a0833b6-8a2b-4420-b17d-ca9abec12b2f" providerId="ADAL" clId="{495C708B-AED2-4EB2-8AE3-E149CCE0F192}" dt="2023-07-05T19:37:19.722" v="53"/>
          <ac:picMkLst>
            <pc:docMk/>
            <pc:sldMk cId="2845866489" sldId="736"/>
            <ac:picMk id="15" creationId="{0E69BF2C-E933-39A0-1ADF-9B4FD8DC9DF2}"/>
          </ac:picMkLst>
        </pc:picChg>
        <pc:picChg chg="add">
          <ac:chgData name="William SaintAmour" userId="3a0833b6-8a2b-4420-b17d-ca9abec12b2f" providerId="ADAL" clId="{495C708B-AED2-4EB2-8AE3-E149CCE0F192}" dt="2023-07-05T19:39:35.099" v="54" actId="22"/>
          <ac:picMkLst>
            <pc:docMk/>
            <pc:sldMk cId="2845866489" sldId="736"/>
            <ac:picMk id="17" creationId="{DCFD2442-631D-162C-E65F-BCA1659D40D8}"/>
          </ac:picMkLst>
        </pc:picChg>
        <pc:picChg chg="add">
          <ac:chgData name="William SaintAmour" userId="3a0833b6-8a2b-4420-b17d-ca9abec12b2f" providerId="ADAL" clId="{495C708B-AED2-4EB2-8AE3-E149CCE0F192}" dt="2023-07-05T19:40:11.487" v="55" actId="22"/>
          <ac:picMkLst>
            <pc:docMk/>
            <pc:sldMk cId="2845866489" sldId="736"/>
            <ac:picMk id="19" creationId="{0A59B12E-6980-7066-5666-A2254C3DF6A0}"/>
          </ac:picMkLst>
        </pc:picChg>
        <pc:picChg chg="add">
          <ac:chgData name="William SaintAmour" userId="3a0833b6-8a2b-4420-b17d-ca9abec12b2f" providerId="ADAL" clId="{495C708B-AED2-4EB2-8AE3-E149CCE0F192}" dt="2023-07-05T19:40:52.365" v="56" actId="22"/>
          <ac:picMkLst>
            <pc:docMk/>
            <pc:sldMk cId="2845866489" sldId="736"/>
            <ac:picMk id="21" creationId="{113A918D-F2B1-B735-8FA7-D098DE44400B}"/>
          </ac:picMkLst>
        </pc:picChg>
        <pc:picChg chg="add">
          <ac:chgData name="William SaintAmour" userId="3a0833b6-8a2b-4420-b17d-ca9abec12b2f" providerId="ADAL" clId="{495C708B-AED2-4EB2-8AE3-E149CCE0F192}" dt="2023-07-05T19:41:26.311" v="57" actId="22"/>
          <ac:picMkLst>
            <pc:docMk/>
            <pc:sldMk cId="2845866489" sldId="736"/>
            <ac:picMk id="23" creationId="{19E7D4C3-B732-D667-355D-4DEFC44A98B5}"/>
          </ac:picMkLst>
        </pc:picChg>
        <pc:picChg chg="add">
          <ac:chgData name="William SaintAmour" userId="3a0833b6-8a2b-4420-b17d-ca9abec12b2f" providerId="ADAL" clId="{495C708B-AED2-4EB2-8AE3-E149CCE0F192}" dt="2023-07-05T19:41:43.365" v="58" actId="22"/>
          <ac:picMkLst>
            <pc:docMk/>
            <pc:sldMk cId="2845866489" sldId="736"/>
            <ac:picMk id="25" creationId="{70B5FFE7-B513-956D-2213-33E740480189}"/>
          </ac:picMkLst>
        </pc:picChg>
        <pc:picChg chg="add">
          <ac:chgData name="William SaintAmour" userId="3a0833b6-8a2b-4420-b17d-ca9abec12b2f" providerId="ADAL" clId="{495C708B-AED2-4EB2-8AE3-E149CCE0F192}" dt="2023-07-05T19:42:10.446" v="59" actId="22"/>
          <ac:picMkLst>
            <pc:docMk/>
            <pc:sldMk cId="2845866489" sldId="736"/>
            <ac:picMk id="27" creationId="{8D06CF60-ED73-C2EA-F852-A020698D20AA}"/>
          </ac:picMkLst>
        </pc:picChg>
        <pc:picChg chg="add">
          <ac:chgData name="William SaintAmour" userId="3a0833b6-8a2b-4420-b17d-ca9abec12b2f" providerId="ADAL" clId="{495C708B-AED2-4EB2-8AE3-E149CCE0F192}" dt="2023-07-05T19:42:27.010" v="60" actId="22"/>
          <ac:picMkLst>
            <pc:docMk/>
            <pc:sldMk cId="2845866489" sldId="736"/>
            <ac:picMk id="29" creationId="{CD059EA8-0262-9B77-32B6-02D5B689D504}"/>
          </ac:picMkLst>
        </pc:picChg>
        <pc:picChg chg="add">
          <ac:chgData name="William SaintAmour" userId="3a0833b6-8a2b-4420-b17d-ca9abec12b2f" providerId="ADAL" clId="{495C708B-AED2-4EB2-8AE3-E149CCE0F192}" dt="2023-07-05T19:42:44.106" v="61" actId="22"/>
          <ac:picMkLst>
            <pc:docMk/>
            <pc:sldMk cId="2845866489" sldId="736"/>
            <ac:picMk id="31" creationId="{873DE788-E110-A338-7559-A602E4BE13D4}"/>
          </ac:picMkLst>
        </pc:picChg>
        <pc:picChg chg="add">
          <ac:chgData name="William SaintAmour" userId="3a0833b6-8a2b-4420-b17d-ca9abec12b2f" providerId="ADAL" clId="{495C708B-AED2-4EB2-8AE3-E149CCE0F192}" dt="2023-07-05T19:43:05.519" v="62" actId="22"/>
          <ac:picMkLst>
            <pc:docMk/>
            <pc:sldMk cId="2845866489" sldId="736"/>
            <ac:picMk id="33" creationId="{6F8D2A1C-E961-6443-F334-6E169CF32146}"/>
          </ac:picMkLst>
        </pc:picChg>
        <pc:picChg chg="add">
          <ac:chgData name="William SaintAmour" userId="3a0833b6-8a2b-4420-b17d-ca9abec12b2f" providerId="ADAL" clId="{495C708B-AED2-4EB2-8AE3-E149CCE0F192}" dt="2023-07-05T19:43:32.601" v="63" actId="22"/>
          <ac:picMkLst>
            <pc:docMk/>
            <pc:sldMk cId="2845866489" sldId="736"/>
            <ac:picMk id="35" creationId="{C030F7F9-356C-7B7C-BEDA-87415157B399}"/>
          </ac:picMkLst>
        </pc:picChg>
      </pc:sldChg>
      <pc:sldChg chg="modSp mod">
        <pc:chgData name="William SaintAmour" userId="3a0833b6-8a2b-4420-b17d-ca9abec12b2f" providerId="ADAL" clId="{495C708B-AED2-4EB2-8AE3-E149CCE0F192}" dt="2023-07-18T14:36:37.568" v="1836" actId="20577"/>
        <pc:sldMkLst>
          <pc:docMk/>
          <pc:sldMk cId="3357586797" sldId="737"/>
        </pc:sldMkLst>
        <pc:spChg chg="mod">
          <ac:chgData name="William SaintAmour" userId="3a0833b6-8a2b-4420-b17d-ca9abec12b2f" providerId="ADAL" clId="{495C708B-AED2-4EB2-8AE3-E149CCE0F192}" dt="2023-07-18T14:36:37.568" v="1836" actId="20577"/>
          <ac:spMkLst>
            <pc:docMk/>
            <pc:sldMk cId="3357586797" sldId="73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07.475" v="1455" actId="2711"/>
          <ac:spMkLst>
            <pc:docMk/>
            <pc:sldMk cId="3357586797" sldId="73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4T19:06:21.894" v="1019" actId="1076"/>
          <ac:picMkLst>
            <pc:docMk/>
            <pc:sldMk cId="3357586797" sldId="737"/>
            <ac:picMk id="2" creationId="{BF2F6E8F-6F5D-9367-80B4-A001A3808523}"/>
          </ac:picMkLst>
        </pc:picChg>
      </pc:sldChg>
      <pc:sldChg chg="modSp mod">
        <pc:chgData name="William SaintAmour" userId="3a0833b6-8a2b-4420-b17d-ca9abec12b2f" providerId="ADAL" clId="{495C708B-AED2-4EB2-8AE3-E149CCE0F192}" dt="2023-07-18T20:20:48.154" v="3246" actId="20577"/>
        <pc:sldMkLst>
          <pc:docMk/>
          <pc:sldMk cId="130233536" sldId="738"/>
        </pc:sldMkLst>
        <pc:spChg chg="mod">
          <ac:chgData name="William SaintAmour" userId="3a0833b6-8a2b-4420-b17d-ca9abec12b2f" providerId="ADAL" clId="{495C708B-AED2-4EB2-8AE3-E149CCE0F192}" dt="2023-07-18T20:20:48.154" v="3246" actId="20577"/>
          <ac:spMkLst>
            <pc:docMk/>
            <pc:sldMk cId="130233536" sldId="738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0:06.205" v="1443" actId="2711"/>
        <pc:sldMkLst>
          <pc:docMk/>
          <pc:sldMk cId="1450940665" sldId="739"/>
        </pc:sldMkLst>
        <pc:spChg chg="mod">
          <ac:chgData name="William SaintAmour" userId="3a0833b6-8a2b-4420-b17d-ca9abec12b2f" providerId="ADAL" clId="{495C708B-AED2-4EB2-8AE3-E149CCE0F192}" dt="2023-07-17T17:00:06.205" v="1443" actId="2711"/>
          <ac:spMkLst>
            <pc:docMk/>
            <pc:sldMk cId="1450940665" sldId="739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0:45.941" v="1445" actId="2711"/>
        <pc:sldMkLst>
          <pc:docMk/>
          <pc:sldMk cId="290526002" sldId="740"/>
        </pc:sldMkLst>
        <pc:spChg chg="mod">
          <ac:chgData name="William SaintAmour" userId="3a0833b6-8a2b-4420-b17d-ca9abec12b2f" providerId="ADAL" clId="{495C708B-AED2-4EB2-8AE3-E149CCE0F192}" dt="2023-07-17T17:00:45.941" v="1445" actId="2711"/>
          <ac:spMkLst>
            <pc:docMk/>
            <pc:sldMk cId="290526002" sldId="740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1:16.566" v="1447" actId="2711"/>
        <pc:sldMkLst>
          <pc:docMk/>
          <pc:sldMk cId="4145575006" sldId="741"/>
        </pc:sldMkLst>
        <pc:spChg chg="mod">
          <ac:chgData name="William SaintAmour" userId="3a0833b6-8a2b-4420-b17d-ca9abec12b2f" providerId="ADAL" clId="{495C708B-AED2-4EB2-8AE3-E149CCE0F192}" dt="2023-07-17T17:01:16.566" v="1447" actId="2711"/>
          <ac:spMkLst>
            <pc:docMk/>
            <pc:sldMk cId="4145575006" sldId="741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1:47.717" v="1449" actId="2711"/>
        <pc:sldMkLst>
          <pc:docMk/>
          <pc:sldMk cId="1182288147" sldId="742"/>
        </pc:sldMkLst>
        <pc:spChg chg="mod">
          <ac:chgData name="William SaintAmour" userId="3a0833b6-8a2b-4420-b17d-ca9abec12b2f" providerId="ADAL" clId="{495C708B-AED2-4EB2-8AE3-E149CCE0F192}" dt="2023-07-17T17:01:47.717" v="1449" actId="2711"/>
          <ac:spMkLst>
            <pc:docMk/>
            <pc:sldMk cId="1182288147" sldId="742"/>
            <ac:spMk id="2" creationId="{73E8A7A6-EE5B-F6AC-E9A8-D5400400126E}"/>
          </ac:spMkLst>
        </pc:spChg>
      </pc:sldChg>
      <pc:sldChg chg="modSp mod">
        <pc:chgData name="William SaintAmour" userId="3a0833b6-8a2b-4420-b17d-ca9abec12b2f" providerId="ADAL" clId="{495C708B-AED2-4EB2-8AE3-E149CCE0F192}" dt="2023-07-17T17:02:39.979" v="1453" actId="2711"/>
        <pc:sldMkLst>
          <pc:docMk/>
          <pc:sldMk cId="3640375361" sldId="743"/>
        </pc:sldMkLst>
        <pc:spChg chg="mod">
          <ac:chgData name="William SaintAmour" userId="3a0833b6-8a2b-4420-b17d-ca9abec12b2f" providerId="ADAL" clId="{495C708B-AED2-4EB2-8AE3-E149CCE0F192}" dt="2023-07-17T17:02:39.979" v="1453" actId="2711"/>
          <ac:spMkLst>
            <pc:docMk/>
            <pc:sldMk cId="3640375361" sldId="743"/>
            <ac:spMk id="2" creationId="{73E8A7A6-EE5B-F6AC-E9A8-D5400400126E}"/>
          </ac:spMkLst>
        </pc:spChg>
      </pc:sldChg>
      <pc:sldChg chg="modSp add mod">
        <pc:chgData name="William SaintAmour" userId="3a0833b6-8a2b-4420-b17d-ca9abec12b2f" providerId="ADAL" clId="{495C708B-AED2-4EB2-8AE3-E149CCE0F192}" dt="2023-07-17T16:57:36.942" v="1437" actId="2711"/>
        <pc:sldMkLst>
          <pc:docMk/>
          <pc:sldMk cId="735887657" sldId="744"/>
        </pc:sldMkLst>
        <pc:spChg chg="mod">
          <ac:chgData name="William SaintAmour" userId="3a0833b6-8a2b-4420-b17d-ca9abec12b2f" providerId="ADAL" clId="{495C708B-AED2-4EB2-8AE3-E149CCE0F192}" dt="2023-07-17T16:57:36.942" v="1437" actId="2711"/>
          <ac:spMkLst>
            <pc:docMk/>
            <pc:sldMk cId="735887657" sldId="744"/>
            <ac:spMk id="2" creationId="{73E8A7A6-EE5B-F6AC-E9A8-D5400400126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1747412267" sldId="744"/>
        </pc:sldMkLst>
      </pc:sldChg>
      <pc:sldChg chg="addSp delSp modSp mod">
        <pc:chgData name="William SaintAmour" userId="3a0833b6-8a2b-4420-b17d-ca9abec12b2f" providerId="ADAL" clId="{495C708B-AED2-4EB2-8AE3-E149CCE0F192}" dt="2023-07-18T20:22:57.954" v="3279" actId="14100"/>
        <pc:sldMkLst>
          <pc:docMk/>
          <pc:sldMk cId="3034794108" sldId="745"/>
        </pc:sldMkLst>
        <pc:spChg chg="mod">
          <ac:chgData name="William SaintAmour" userId="3a0833b6-8a2b-4420-b17d-ca9abec12b2f" providerId="ADAL" clId="{495C708B-AED2-4EB2-8AE3-E149CCE0F192}" dt="2023-07-18T20:22:57.954" v="3279" actId="14100"/>
          <ac:spMkLst>
            <pc:docMk/>
            <pc:sldMk cId="3034794108" sldId="745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19.828" v="1457" actId="2711"/>
          <ac:spMkLst>
            <pc:docMk/>
            <pc:sldMk cId="3034794108" sldId="745"/>
            <ac:spMk id="4" creationId="{00B19D0B-3511-4B65-AC2B-06C3D08D5F4E}"/>
          </ac:spMkLst>
        </pc:spChg>
        <pc:graphicFrameChg chg="add del mod">
          <ac:chgData name="William SaintAmour" userId="3a0833b6-8a2b-4420-b17d-ca9abec12b2f" providerId="ADAL" clId="{495C708B-AED2-4EB2-8AE3-E149CCE0F192}" dt="2023-07-18T20:22:40.748" v="3258"/>
          <ac:graphicFrameMkLst>
            <pc:docMk/>
            <pc:sldMk cId="3034794108" sldId="745"/>
            <ac:graphicFrameMk id="2" creationId="{C64131A6-5C09-A99C-2274-F36F44939479}"/>
          </ac:graphicFrameMkLst>
        </pc:graphicFrameChg>
        <pc:picChg chg="mod">
          <ac:chgData name="William SaintAmour" userId="3a0833b6-8a2b-4420-b17d-ca9abec12b2f" providerId="ADAL" clId="{495C708B-AED2-4EB2-8AE3-E149CCE0F192}" dt="2023-07-18T20:22:54.370" v="3278" actId="1076"/>
          <ac:picMkLst>
            <pc:docMk/>
            <pc:sldMk cId="3034794108" sldId="745"/>
            <ac:picMk id="5" creationId="{4A957D6A-2D5C-9557-C0B9-3BE51C6BBCAE}"/>
          </ac:picMkLst>
        </pc:picChg>
      </pc:sldChg>
      <pc:sldChg chg="delSp modSp mod">
        <pc:chgData name="William SaintAmour" userId="3a0833b6-8a2b-4420-b17d-ca9abec12b2f" providerId="ADAL" clId="{495C708B-AED2-4EB2-8AE3-E149CCE0F192}" dt="2023-07-18T15:07:41.497" v="2384" actId="1036"/>
        <pc:sldMkLst>
          <pc:docMk/>
          <pc:sldMk cId="2190956959" sldId="746"/>
        </pc:sldMkLst>
        <pc:spChg chg="mod">
          <ac:chgData name="William SaintAmour" userId="3a0833b6-8a2b-4420-b17d-ca9abec12b2f" providerId="ADAL" clId="{495C708B-AED2-4EB2-8AE3-E149CCE0F192}" dt="2023-07-18T15:07:41.497" v="2384" actId="1036"/>
          <ac:spMkLst>
            <pc:docMk/>
            <pc:sldMk cId="2190956959" sldId="746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0:00.234" v="1506" actId="2711"/>
          <ac:spMkLst>
            <pc:docMk/>
            <pc:sldMk cId="2190956959" sldId="746"/>
            <ac:spMk id="4" creationId="{00B19D0B-3511-4B65-AC2B-06C3D08D5F4E}"/>
          </ac:spMkLst>
        </pc:spChg>
        <pc:picChg chg="del">
          <ac:chgData name="William SaintAmour" userId="3a0833b6-8a2b-4420-b17d-ca9abec12b2f" providerId="ADAL" clId="{495C708B-AED2-4EB2-8AE3-E149CCE0F192}" dt="2023-07-18T15:05:49.392" v="2199" actId="478"/>
          <ac:picMkLst>
            <pc:docMk/>
            <pc:sldMk cId="2190956959" sldId="746"/>
            <ac:picMk id="2" creationId="{18774CDC-A0EC-C2B8-9096-9034A886585F}"/>
          </ac:picMkLst>
        </pc:picChg>
      </pc:sldChg>
      <pc:sldChg chg="modSp mod">
        <pc:chgData name="William SaintAmour" userId="3a0833b6-8a2b-4420-b17d-ca9abec12b2f" providerId="ADAL" clId="{495C708B-AED2-4EB2-8AE3-E149CCE0F192}" dt="2023-07-18T20:23:03.313" v="3280" actId="1076"/>
        <pc:sldMkLst>
          <pc:docMk/>
          <pc:sldMk cId="1763249247" sldId="747"/>
        </pc:sldMkLst>
        <pc:spChg chg="mod">
          <ac:chgData name="William SaintAmour" userId="3a0833b6-8a2b-4420-b17d-ca9abec12b2f" providerId="ADAL" clId="{495C708B-AED2-4EB2-8AE3-E149CCE0F192}" dt="2023-07-14T19:14:42.600" v="1112" actId="14100"/>
          <ac:spMkLst>
            <pc:docMk/>
            <pc:sldMk cId="1763249247" sldId="747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04:14.470" v="1456" actId="2711"/>
          <ac:spMkLst>
            <pc:docMk/>
            <pc:sldMk cId="1763249247" sldId="747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20:23:03.313" v="3280" actId="1076"/>
          <ac:picMkLst>
            <pc:docMk/>
            <pc:sldMk cId="1763249247" sldId="747"/>
            <ac:picMk id="2" creationId="{CAD71F86-09F6-BA7F-E12F-D869DBA9EE6C}"/>
          </ac:picMkLst>
        </pc:picChg>
      </pc:sldChg>
      <pc:sldChg chg="modSp mod">
        <pc:chgData name="William SaintAmour" userId="3a0833b6-8a2b-4420-b17d-ca9abec12b2f" providerId="ADAL" clId="{495C708B-AED2-4EB2-8AE3-E149CCE0F192}" dt="2023-07-18T15:10:32.978" v="2451" actId="20577"/>
        <pc:sldMkLst>
          <pc:docMk/>
          <pc:sldMk cId="1181504241" sldId="748"/>
        </pc:sldMkLst>
        <pc:spChg chg="mod">
          <ac:chgData name="William SaintAmour" userId="3a0833b6-8a2b-4420-b17d-ca9abec12b2f" providerId="ADAL" clId="{495C708B-AED2-4EB2-8AE3-E149CCE0F192}" dt="2023-07-18T15:10:32.978" v="2451" actId="20577"/>
          <ac:spMkLst>
            <pc:docMk/>
            <pc:sldMk cId="1181504241" sldId="748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8:43.173" v="1528" actId="2711"/>
          <ac:spMkLst>
            <pc:docMk/>
            <pc:sldMk cId="1181504241" sldId="748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15:10:00.848" v="2441" actId="1076"/>
          <ac:picMkLst>
            <pc:docMk/>
            <pc:sldMk cId="1181504241" sldId="748"/>
            <ac:picMk id="5" creationId="{5D565857-0099-9D9D-2ACD-79F43E9648F6}"/>
          </ac:picMkLst>
        </pc:picChg>
      </pc:sldChg>
      <pc:sldChg chg="modSp mod">
        <pc:chgData name="William SaintAmour" userId="3a0833b6-8a2b-4420-b17d-ca9abec12b2f" providerId="ADAL" clId="{495C708B-AED2-4EB2-8AE3-E149CCE0F192}" dt="2023-07-18T15:39:33.634" v="2690" actId="6549"/>
        <pc:sldMkLst>
          <pc:docMk/>
          <pc:sldMk cId="772692901" sldId="749"/>
        </pc:sldMkLst>
        <pc:spChg chg="mod">
          <ac:chgData name="William SaintAmour" userId="3a0833b6-8a2b-4420-b17d-ca9abec12b2f" providerId="ADAL" clId="{495C708B-AED2-4EB2-8AE3-E149CCE0F192}" dt="2023-07-18T15:39:33.634" v="2690" actId="6549"/>
          <ac:spMkLst>
            <pc:docMk/>
            <pc:sldMk cId="772692901" sldId="749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19:02.124" v="1529" actId="2711"/>
          <ac:spMkLst>
            <pc:docMk/>
            <pc:sldMk cId="772692901" sldId="749"/>
            <ac:spMk id="4" creationId="{00B19D0B-3511-4B65-AC2B-06C3D08D5F4E}"/>
          </ac:spMkLst>
        </pc:spChg>
      </pc:sldChg>
      <pc:sldChg chg="modSp mod">
        <pc:chgData name="William SaintAmour" userId="3a0833b6-8a2b-4420-b17d-ca9abec12b2f" providerId="ADAL" clId="{495C708B-AED2-4EB2-8AE3-E149CCE0F192}" dt="2023-07-18T15:42:30.032" v="2791" actId="113"/>
        <pc:sldMkLst>
          <pc:docMk/>
          <pc:sldMk cId="1113683960" sldId="750"/>
        </pc:sldMkLst>
        <pc:spChg chg="mod">
          <ac:chgData name="William SaintAmour" userId="3a0833b6-8a2b-4420-b17d-ca9abec12b2f" providerId="ADAL" clId="{495C708B-AED2-4EB2-8AE3-E149CCE0F192}" dt="2023-07-18T15:42:30.032" v="2791" actId="113"/>
          <ac:spMkLst>
            <pc:docMk/>
            <pc:sldMk cId="1113683960" sldId="750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20:59.517" v="1546" actId="2711"/>
          <ac:spMkLst>
            <pc:docMk/>
            <pc:sldMk cId="1113683960" sldId="750"/>
            <ac:spMk id="4" creationId="{00B19D0B-3511-4B65-AC2B-06C3D08D5F4E}"/>
          </ac:spMkLst>
        </pc:spChg>
        <pc:picChg chg="mod">
          <ac:chgData name="William SaintAmour" userId="3a0833b6-8a2b-4420-b17d-ca9abec12b2f" providerId="ADAL" clId="{495C708B-AED2-4EB2-8AE3-E149CCE0F192}" dt="2023-07-18T15:40:26.930" v="2691" actId="1076"/>
          <ac:picMkLst>
            <pc:docMk/>
            <pc:sldMk cId="1113683960" sldId="750"/>
            <ac:picMk id="5" creationId="{9D1CAD76-AFA3-D872-9944-7E5BB347FF1F}"/>
          </ac:picMkLst>
        </pc:picChg>
      </pc:sldChg>
      <pc:sldChg chg="modSp mod">
        <pc:chgData name="William SaintAmour" userId="3a0833b6-8a2b-4420-b17d-ca9abec12b2f" providerId="ADAL" clId="{495C708B-AED2-4EB2-8AE3-E149CCE0F192}" dt="2023-07-18T15:51:40.065" v="2972" actId="20577"/>
        <pc:sldMkLst>
          <pc:docMk/>
          <pc:sldMk cId="1883989362" sldId="751"/>
        </pc:sldMkLst>
        <pc:spChg chg="mod">
          <ac:chgData name="William SaintAmour" userId="3a0833b6-8a2b-4420-b17d-ca9abec12b2f" providerId="ADAL" clId="{495C708B-AED2-4EB2-8AE3-E149CCE0F192}" dt="2023-07-18T15:51:40.065" v="2972" actId="20577"/>
          <ac:spMkLst>
            <pc:docMk/>
            <pc:sldMk cId="1883989362" sldId="751"/>
            <ac:spMk id="3" creationId="{AA0B7A8B-0D7F-490E-9E27-28F02FC2E52C}"/>
          </ac:spMkLst>
        </pc:spChg>
        <pc:spChg chg="mod">
          <ac:chgData name="William SaintAmour" userId="3a0833b6-8a2b-4420-b17d-ca9abec12b2f" providerId="ADAL" clId="{495C708B-AED2-4EB2-8AE3-E149CCE0F192}" dt="2023-07-17T17:22:06.931" v="1549" actId="2711"/>
          <ac:spMkLst>
            <pc:docMk/>
            <pc:sldMk cId="1883989362" sldId="751"/>
            <ac:spMk id="4" creationId="{00B19D0B-3511-4B65-AC2B-06C3D08D5F4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385557006" sldId="752"/>
        </pc:sldMkLst>
      </pc:sldChg>
      <pc:sldChg chg="modSp add mod">
        <pc:chgData name="William SaintAmour" userId="3a0833b6-8a2b-4420-b17d-ca9abec12b2f" providerId="ADAL" clId="{495C708B-AED2-4EB2-8AE3-E149CCE0F192}" dt="2023-07-17T16:56:54.159" v="1433" actId="2711"/>
        <pc:sldMkLst>
          <pc:docMk/>
          <pc:sldMk cId="2993586105" sldId="752"/>
        </pc:sldMkLst>
        <pc:spChg chg="mod">
          <ac:chgData name="William SaintAmour" userId="3a0833b6-8a2b-4420-b17d-ca9abec12b2f" providerId="ADAL" clId="{495C708B-AED2-4EB2-8AE3-E149CCE0F192}" dt="2023-07-17T16:56:54.159" v="1433" actId="2711"/>
          <ac:spMkLst>
            <pc:docMk/>
            <pc:sldMk cId="2993586105" sldId="752"/>
            <ac:spMk id="2" creationId="{73E8A7A6-EE5B-F6AC-E9A8-D5400400126E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8T20:26:11.761" v="3411" actId="20577"/>
        <pc:sldMkLst>
          <pc:docMk/>
          <pc:sldMk cId="3551726411" sldId="754"/>
        </pc:sldMkLst>
        <pc:spChg chg="mod">
          <ac:chgData name="William SaintAmour" userId="3a0833b6-8a2b-4420-b17d-ca9abec12b2f" providerId="ADAL" clId="{495C708B-AED2-4EB2-8AE3-E149CCE0F192}" dt="2023-07-18T20:26:11.761" v="3411" actId="20577"/>
          <ac:spMkLst>
            <pc:docMk/>
            <pc:sldMk cId="3551726411" sldId="754"/>
            <ac:spMk id="2" creationId="{73E8A7A6-EE5B-F6AC-E9A8-D5400400126E}"/>
          </ac:spMkLst>
        </pc:spChg>
        <pc:graphicFrameChg chg="del">
          <ac:chgData name="William SaintAmour" userId="3a0833b6-8a2b-4420-b17d-ca9abec12b2f" providerId="ADAL" clId="{495C708B-AED2-4EB2-8AE3-E149CCE0F192}" dt="2023-07-07T15:59:15.110" v="146" actId="478"/>
          <ac:graphicFrameMkLst>
            <pc:docMk/>
            <pc:sldMk cId="3551726411" sldId="754"/>
            <ac:graphicFrameMk id="5" creationId="{7E78B65F-631A-C31E-5F85-5F2289388083}"/>
          </ac:graphicFrameMkLst>
        </pc:graphicFrameChg>
        <pc:picChg chg="add mod">
          <ac:chgData name="William SaintAmour" userId="3a0833b6-8a2b-4420-b17d-ca9abec12b2f" providerId="ADAL" clId="{495C708B-AED2-4EB2-8AE3-E149CCE0F192}" dt="2023-07-07T15:59:23.440" v="149" actId="14100"/>
          <ac:picMkLst>
            <pc:docMk/>
            <pc:sldMk cId="3551726411" sldId="754"/>
            <ac:picMk id="3" creationId="{02F85BC8-EDBF-4B81-EFB1-3536C7293D2A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7:17.073" v="3427" actId="20577"/>
        <pc:sldMkLst>
          <pc:docMk/>
          <pc:sldMk cId="493916442" sldId="755"/>
        </pc:sldMkLst>
        <pc:spChg chg="mod">
          <ac:chgData name="William SaintAmour" userId="3a0833b6-8a2b-4420-b17d-ca9abec12b2f" providerId="ADAL" clId="{495C708B-AED2-4EB2-8AE3-E149CCE0F192}" dt="2023-07-18T20:27:17.073" v="3427" actId="20577"/>
          <ac:spMkLst>
            <pc:docMk/>
            <pc:sldMk cId="493916442" sldId="755"/>
            <ac:spMk id="2" creationId="{73E8A7A6-EE5B-F6AC-E9A8-D5400400126E}"/>
          </ac:spMkLst>
        </pc:spChg>
        <pc:graphicFrameChg chg="del">
          <ac:chgData name="William SaintAmour" userId="3a0833b6-8a2b-4420-b17d-ca9abec12b2f" providerId="ADAL" clId="{495C708B-AED2-4EB2-8AE3-E149CCE0F192}" dt="2023-07-07T15:59:26.779" v="150" actId="478"/>
          <ac:graphicFrameMkLst>
            <pc:docMk/>
            <pc:sldMk cId="493916442" sldId="755"/>
            <ac:graphicFrameMk id="5" creationId="{74302058-CB92-DC1F-69BE-A0773525AD79}"/>
          </ac:graphicFrameMkLst>
        </pc:graphicFrameChg>
        <pc:picChg chg="add del mod">
          <ac:chgData name="William SaintAmour" userId="3a0833b6-8a2b-4420-b17d-ca9abec12b2f" providerId="ADAL" clId="{495C708B-AED2-4EB2-8AE3-E149CCE0F192}" dt="2023-07-18T20:24:40.921" v="3281" actId="478"/>
          <ac:picMkLst>
            <pc:docMk/>
            <pc:sldMk cId="493916442" sldId="755"/>
            <ac:picMk id="3" creationId="{C32AD749-A5C7-C8DB-21EA-E9A1FE12AB0B}"/>
          </ac:picMkLst>
        </pc:picChg>
        <pc:picChg chg="add mod">
          <ac:chgData name="William SaintAmour" userId="3a0833b6-8a2b-4420-b17d-ca9abec12b2f" providerId="ADAL" clId="{495C708B-AED2-4EB2-8AE3-E149CCE0F192}" dt="2023-07-18T20:24:56.128" v="3323" actId="1037"/>
          <ac:picMkLst>
            <pc:docMk/>
            <pc:sldMk cId="493916442" sldId="755"/>
            <ac:picMk id="5" creationId="{1C954912-0B23-CAFB-14F3-1BB61C0A542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7:50.287" v="1468" actId="1037"/>
        <pc:sldMkLst>
          <pc:docMk/>
          <pc:sldMk cId="4247916910" sldId="757"/>
        </pc:sldMkLst>
        <pc:spChg chg="mod">
          <ac:chgData name="William SaintAmour" userId="3a0833b6-8a2b-4420-b17d-ca9abec12b2f" providerId="ADAL" clId="{495C708B-AED2-4EB2-8AE3-E149CCE0F192}" dt="2023-07-17T17:05:35.242" v="1462" actId="2711"/>
          <ac:spMkLst>
            <pc:docMk/>
            <pc:sldMk cId="4247916910" sldId="757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7:50.287" v="1468" actId="1037"/>
          <ac:picMkLst>
            <pc:docMk/>
            <pc:sldMk cId="4247916910" sldId="757"/>
            <ac:picMk id="3" creationId="{803DB271-E273-7751-8911-FF7C4B139AA3}"/>
          </ac:picMkLst>
        </pc:picChg>
        <pc:picChg chg="del">
          <ac:chgData name="William SaintAmour" userId="3a0833b6-8a2b-4420-b17d-ca9abec12b2f" providerId="ADAL" clId="{495C708B-AED2-4EB2-8AE3-E149CCE0F192}" dt="2023-07-17T17:07:43.047" v="1463" actId="478"/>
          <ac:picMkLst>
            <pc:docMk/>
            <pc:sldMk cId="4247916910" sldId="757"/>
            <ac:picMk id="5" creationId="{BCCBC267-4473-8813-5BCF-87BBCEED787E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9:47.490" v="1504" actId="2711"/>
        <pc:sldMkLst>
          <pc:docMk/>
          <pc:sldMk cId="2499521638" sldId="758"/>
        </pc:sldMkLst>
        <pc:spChg chg="mod">
          <ac:chgData name="William SaintAmour" userId="3a0833b6-8a2b-4420-b17d-ca9abec12b2f" providerId="ADAL" clId="{495C708B-AED2-4EB2-8AE3-E149CCE0F192}" dt="2023-07-17T17:09:47.490" v="1504" actId="2711"/>
          <ac:spMkLst>
            <pc:docMk/>
            <pc:sldMk cId="2499521638" sldId="758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8:43.087" v="1482" actId="1035"/>
          <ac:picMkLst>
            <pc:docMk/>
            <pc:sldMk cId="2499521638" sldId="758"/>
            <ac:picMk id="3" creationId="{66FF8CD6-BF10-70F0-09B1-ED02D98697AD}"/>
          </ac:picMkLst>
        </pc:picChg>
        <pc:picChg chg="del">
          <ac:chgData name="William SaintAmour" userId="3a0833b6-8a2b-4420-b17d-ca9abec12b2f" providerId="ADAL" clId="{495C708B-AED2-4EB2-8AE3-E149CCE0F192}" dt="2023-07-17T17:08:33.727" v="1469" actId="478"/>
          <ac:picMkLst>
            <pc:docMk/>
            <pc:sldMk cId="2499521638" sldId="758"/>
            <ac:picMk id="5" creationId="{007B08D5-2DAF-DBDA-1E9D-B1D24DA2331A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9:54.330" v="1505" actId="2711"/>
        <pc:sldMkLst>
          <pc:docMk/>
          <pc:sldMk cId="671312838" sldId="759"/>
        </pc:sldMkLst>
        <pc:spChg chg="mod">
          <ac:chgData name="William SaintAmour" userId="3a0833b6-8a2b-4420-b17d-ca9abec12b2f" providerId="ADAL" clId="{495C708B-AED2-4EB2-8AE3-E149CCE0F192}" dt="2023-07-17T17:09:54.330" v="1505" actId="2711"/>
          <ac:spMkLst>
            <pc:docMk/>
            <pc:sldMk cId="671312838" sldId="759"/>
            <ac:spMk id="2" creationId="{73E8A7A6-EE5B-F6AC-E9A8-D5400400126E}"/>
          </ac:spMkLst>
        </pc:spChg>
        <pc:picChg chg="add mod">
          <ac:chgData name="William SaintAmour" userId="3a0833b6-8a2b-4420-b17d-ca9abec12b2f" providerId="ADAL" clId="{495C708B-AED2-4EB2-8AE3-E149CCE0F192}" dt="2023-07-17T17:09:24.335" v="1503" actId="1035"/>
          <ac:picMkLst>
            <pc:docMk/>
            <pc:sldMk cId="671312838" sldId="759"/>
            <ac:picMk id="3" creationId="{A681445C-6BC2-F490-BAC0-248BE4716C02}"/>
          </ac:picMkLst>
        </pc:picChg>
        <pc:picChg chg="del">
          <ac:chgData name="William SaintAmour" userId="3a0833b6-8a2b-4420-b17d-ca9abec12b2f" providerId="ADAL" clId="{495C708B-AED2-4EB2-8AE3-E149CCE0F192}" dt="2023-07-17T17:09:10.583" v="1483" actId="478"/>
          <ac:picMkLst>
            <pc:docMk/>
            <pc:sldMk cId="671312838" sldId="759"/>
            <ac:picMk id="5" creationId="{6459AB81-C7F4-8724-4B46-C880D6AFC845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14:32.821" v="1519" actId="1037"/>
        <pc:sldMkLst>
          <pc:docMk/>
          <pc:sldMk cId="391634532" sldId="760"/>
        </pc:sldMkLst>
        <pc:spChg chg="mod">
          <ac:chgData name="William SaintAmour" userId="3a0833b6-8a2b-4420-b17d-ca9abec12b2f" providerId="ADAL" clId="{495C708B-AED2-4EB2-8AE3-E149CCE0F192}" dt="2023-07-17T17:10:10.410" v="1507" actId="2711"/>
          <ac:spMkLst>
            <pc:docMk/>
            <pc:sldMk cId="391634532" sldId="760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7:14:32.821" v="1519" actId="1037"/>
          <ac:picMkLst>
            <pc:docMk/>
            <pc:sldMk cId="391634532" sldId="760"/>
            <ac:picMk id="2" creationId="{D79EB946-E92A-A40F-5FB7-80D67E3C56B0}"/>
          </ac:picMkLst>
        </pc:picChg>
        <pc:picChg chg="del">
          <ac:chgData name="William SaintAmour" userId="3a0833b6-8a2b-4420-b17d-ca9abec12b2f" providerId="ADAL" clId="{495C708B-AED2-4EB2-8AE3-E149CCE0F192}" dt="2023-07-17T17:14:23.062" v="1508" actId="478"/>
          <ac:picMkLst>
            <pc:docMk/>
            <pc:sldMk cId="391634532" sldId="760"/>
            <ac:picMk id="8" creationId="{AF4CCFC1-D629-1F6D-8CC4-9D2B3BEE25BB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15:08:09.475" v="2393" actId="6549"/>
        <pc:sldMkLst>
          <pc:docMk/>
          <pc:sldMk cId="333602875" sldId="761"/>
        </pc:sldMkLst>
        <pc:spChg chg="mod">
          <ac:chgData name="William SaintAmour" userId="3a0833b6-8a2b-4420-b17d-ca9abec12b2f" providerId="ADAL" clId="{495C708B-AED2-4EB2-8AE3-E149CCE0F192}" dt="2023-07-18T15:08:09.475" v="2393" actId="6549"/>
          <ac:spMkLst>
            <pc:docMk/>
            <pc:sldMk cId="333602875" sldId="761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6:28:35.842" v="1383" actId="1035"/>
          <ac:picMkLst>
            <pc:docMk/>
            <pc:sldMk cId="333602875" sldId="761"/>
            <ac:picMk id="2" creationId="{16ACF97B-BD84-CF18-E226-FB2FEE93099B}"/>
          </ac:picMkLst>
        </pc:picChg>
        <pc:picChg chg="del">
          <ac:chgData name="William SaintAmour" userId="3a0833b6-8a2b-4420-b17d-ca9abec12b2f" providerId="ADAL" clId="{495C708B-AED2-4EB2-8AE3-E149CCE0F192}" dt="2023-07-17T16:28:18.995" v="1346" actId="478"/>
          <ac:picMkLst>
            <pc:docMk/>
            <pc:sldMk cId="333602875" sldId="761"/>
            <ac:picMk id="7" creationId="{BAC2A5BA-F388-9756-7676-30C9360F8DFC}"/>
          </ac:picMkLst>
        </pc:picChg>
      </pc:sldChg>
      <pc:sldChg chg="modSp mod">
        <pc:chgData name="William SaintAmour" userId="3a0833b6-8a2b-4420-b17d-ca9abec12b2f" providerId="ADAL" clId="{495C708B-AED2-4EB2-8AE3-E149CCE0F192}" dt="2023-07-17T17:14:54.215" v="1521" actId="2711"/>
        <pc:sldMkLst>
          <pc:docMk/>
          <pc:sldMk cId="1535113667" sldId="762"/>
        </pc:sldMkLst>
        <pc:spChg chg="mod">
          <ac:chgData name="William SaintAmour" userId="3a0833b6-8a2b-4420-b17d-ca9abec12b2f" providerId="ADAL" clId="{495C708B-AED2-4EB2-8AE3-E149CCE0F192}" dt="2023-07-17T17:14:54.215" v="1521" actId="2711"/>
          <ac:spMkLst>
            <pc:docMk/>
            <pc:sldMk cId="1535113667" sldId="762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7T17:15:39.159" v="1523" actId="2711"/>
        <pc:sldMkLst>
          <pc:docMk/>
          <pc:sldMk cId="1410550541" sldId="763"/>
        </pc:sldMkLst>
        <pc:spChg chg="mod">
          <ac:chgData name="William SaintAmour" userId="3a0833b6-8a2b-4420-b17d-ca9abec12b2f" providerId="ADAL" clId="{495C708B-AED2-4EB2-8AE3-E149CCE0F192}" dt="2023-07-17T17:15:39.159" v="1523" actId="2711"/>
          <ac:spMkLst>
            <pc:docMk/>
            <pc:sldMk cId="1410550541" sldId="763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6:50:58.646" v="1384" actId="478"/>
          <ac:picMkLst>
            <pc:docMk/>
            <pc:sldMk cId="1410550541" sldId="763"/>
            <ac:picMk id="2" creationId="{DFA01B47-DADD-777B-78D4-0FF6C63DCF54}"/>
          </ac:picMkLst>
        </pc:picChg>
        <pc:picChg chg="add mod">
          <ac:chgData name="William SaintAmour" userId="3a0833b6-8a2b-4420-b17d-ca9abec12b2f" providerId="ADAL" clId="{495C708B-AED2-4EB2-8AE3-E149CCE0F192}" dt="2023-07-17T16:51:07.774" v="1393" actId="1037"/>
          <ac:picMkLst>
            <pc:docMk/>
            <pc:sldMk cId="1410550541" sldId="763"/>
            <ac:picMk id="3" creationId="{EF3962DA-4679-09CE-9B22-0ECAD7CC1B41}"/>
          </ac:picMkLst>
        </pc:picChg>
      </pc:sldChg>
      <pc:sldChg chg="modSp mod">
        <pc:chgData name="William SaintAmour" userId="3a0833b6-8a2b-4420-b17d-ca9abec12b2f" providerId="ADAL" clId="{495C708B-AED2-4EB2-8AE3-E149CCE0F192}" dt="2023-07-17T17:15:48.938" v="1524" actId="2711"/>
        <pc:sldMkLst>
          <pc:docMk/>
          <pc:sldMk cId="1239640522" sldId="764"/>
        </pc:sldMkLst>
        <pc:spChg chg="mod">
          <ac:chgData name="William SaintAmour" userId="3a0833b6-8a2b-4420-b17d-ca9abec12b2f" providerId="ADAL" clId="{495C708B-AED2-4EB2-8AE3-E149CCE0F192}" dt="2023-07-17T17:15:48.938" v="1524" actId="2711"/>
          <ac:spMkLst>
            <pc:docMk/>
            <pc:sldMk cId="1239640522" sldId="764"/>
            <ac:spMk id="6" creationId="{F4D83DAB-CDF9-648D-BDFE-477B9E4F4DFD}"/>
          </ac:spMkLst>
        </pc:spChg>
      </pc:sldChg>
      <pc:sldChg chg="addSp delSp modSp mod">
        <pc:chgData name="William SaintAmour" userId="3a0833b6-8a2b-4420-b17d-ca9abec12b2f" providerId="ADAL" clId="{495C708B-AED2-4EB2-8AE3-E149CCE0F192}" dt="2023-07-17T17:16:37.581" v="1527" actId="14100"/>
        <pc:sldMkLst>
          <pc:docMk/>
          <pc:sldMk cId="3713372466" sldId="765"/>
        </pc:sldMkLst>
        <pc:spChg chg="mod">
          <ac:chgData name="William SaintAmour" userId="3a0833b6-8a2b-4420-b17d-ca9abec12b2f" providerId="ADAL" clId="{495C708B-AED2-4EB2-8AE3-E149CCE0F192}" dt="2023-07-17T17:16:37.581" v="1527" actId="14100"/>
          <ac:spMkLst>
            <pc:docMk/>
            <pc:sldMk cId="3713372466" sldId="765"/>
            <ac:spMk id="6" creationId="{F4D83DAB-CDF9-648D-BDFE-477B9E4F4DFD}"/>
          </ac:spMkLst>
        </pc:spChg>
        <pc:picChg chg="add mod">
          <ac:chgData name="William SaintAmour" userId="3a0833b6-8a2b-4420-b17d-ca9abec12b2f" providerId="ADAL" clId="{495C708B-AED2-4EB2-8AE3-E149CCE0F192}" dt="2023-07-17T16:52:13.529" v="1397" actId="14100"/>
          <ac:picMkLst>
            <pc:docMk/>
            <pc:sldMk cId="3713372466" sldId="765"/>
            <ac:picMk id="2" creationId="{DD8B6A94-5F53-8C52-DB71-534EB0927878}"/>
          </ac:picMkLst>
        </pc:picChg>
        <pc:picChg chg="del">
          <ac:chgData name="William SaintAmour" userId="3a0833b6-8a2b-4420-b17d-ca9abec12b2f" providerId="ADAL" clId="{495C708B-AED2-4EB2-8AE3-E149CCE0F192}" dt="2023-07-17T16:52:05.231" v="1394" actId="478"/>
          <ac:picMkLst>
            <pc:docMk/>
            <pc:sldMk cId="3713372466" sldId="765"/>
            <ac:picMk id="3" creationId="{CF9B9BED-EC68-48E2-0D8D-CEBCFA382EE7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19:12.523" v="1530" actId="2711"/>
        <pc:sldMkLst>
          <pc:docMk/>
          <pc:sldMk cId="2915648581" sldId="766"/>
        </pc:sldMkLst>
        <pc:spChg chg="mod">
          <ac:chgData name="William SaintAmour" userId="3a0833b6-8a2b-4420-b17d-ca9abec12b2f" providerId="ADAL" clId="{495C708B-AED2-4EB2-8AE3-E149CCE0F192}" dt="2023-07-17T17:19:12.523" v="1530" actId="2711"/>
          <ac:spMkLst>
            <pc:docMk/>
            <pc:sldMk cId="2915648581" sldId="766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6:52:50.334" v="1398" actId="478"/>
          <ac:picMkLst>
            <pc:docMk/>
            <pc:sldMk cId="2915648581" sldId="766"/>
            <ac:picMk id="2" creationId="{B4879F93-E72B-CEE2-D879-77A321D907CF}"/>
          </ac:picMkLst>
        </pc:picChg>
        <pc:picChg chg="add mod">
          <ac:chgData name="William SaintAmour" userId="3a0833b6-8a2b-4420-b17d-ca9abec12b2f" providerId="ADAL" clId="{495C708B-AED2-4EB2-8AE3-E149CCE0F192}" dt="2023-07-17T16:53:00.750" v="1419" actId="1037"/>
          <ac:picMkLst>
            <pc:docMk/>
            <pc:sldMk cId="2915648581" sldId="766"/>
            <ac:picMk id="3" creationId="{330E24F4-9236-5FA4-A76B-0D2B35485869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20:49.595" v="1545" actId="2711"/>
        <pc:sldMkLst>
          <pc:docMk/>
          <pc:sldMk cId="2642235705" sldId="767"/>
        </pc:sldMkLst>
        <pc:spChg chg="mod">
          <ac:chgData name="William SaintAmour" userId="3a0833b6-8a2b-4420-b17d-ca9abec12b2f" providerId="ADAL" clId="{495C708B-AED2-4EB2-8AE3-E149CCE0F192}" dt="2023-07-17T17:20:49.595" v="1545" actId="2711"/>
          <ac:spMkLst>
            <pc:docMk/>
            <pc:sldMk cId="2642235705" sldId="767"/>
            <ac:spMk id="6" creationId="{F4D83DAB-CDF9-648D-BDFE-477B9E4F4DFD}"/>
          </ac:spMkLst>
        </pc:spChg>
        <pc:picChg chg="del">
          <ac:chgData name="William SaintAmour" userId="3a0833b6-8a2b-4420-b17d-ca9abec12b2f" providerId="ADAL" clId="{495C708B-AED2-4EB2-8AE3-E149CCE0F192}" dt="2023-07-17T17:20:34.434" v="1531" actId="478"/>
          <ac:picMkLst>
            <pc:docMk/>
            <pc:sldMk cId="2642235705" sldId="767"/>
            <ac:picMk id="2" creationId="{CA4FD426-8DA9-DADB-FB28-C79C24828992}"/>
          </ac:picMkLst>
        </pc:picChg>
        <pc:picChg chg="add mod">
          <ac:chgData name="William SaintAmour" userId="3a0833b6-8a2b-4420-b17d-ca9abec12b2f" providerId="ADAL" clId="{495C708B-AED2-4EB2-8AE3-E149CCE0F192}" dt="2023-07-17T17:20:43.195" v="1544" actId="1037"/>
          <ac:picMkLst>
            <pc:docMk/>
            <pc:sldMk cId="2642235705" sldId="767"/>
            <ac:picMk id="3" creationId="{FA57DD99-108C-E16E-B57D-767AF5171AFD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7:58.767" v="3444" actId="1037"/>
        <pc:sldMkLst>
          <pc:docMk/>
          <pc:sldMk cId="2079398665" sldId="768"/>
        </pc:sldMkLst>
        <pc:spChg chg="del">
          <ac:chgData name="William SaintAmour" userId="3a0833b6-8a2b-4420-b17d-ca9abec12b2f" providerId="ADAL" clId="{495C708B-AED2-4EB2-8AE3-E149CCE0F192}" dt="2023-07-07T15:48:41.744" v="64" actId="478"/>
          <ac:spMkLst>
            <pc:docMk/>
            <pc:sldMk cId="2079398665" sldId="768"/>
            <ac:spMk id="2" creationId="{46059610-6996-368A-5B2D-D9155865AA6E}"/>
          </ac:spMkLst>
        </pc:spChg>
        <pc:spChg chg="mod">
          <ac:chgData name="William SaintAmour" userId="3a0833b6-8a2b-4420-b17d-ca9abec12b2f" providerId="ADAL" clId="{495C708B-AED2-4EB2-8AE3-E149CCE0F192}" dt="2023-07-17T17:21:17.899" v="1547" actId="2711"/>
          <ac:spMkLst>
            <pc:docMk/>
            <pc:sldMk cId="2079398665" sldId="768"/>
            <ac:spMk id="6" creationId="{F4D83DAB-CDF9-648D-BDFE-477B9E4F4DFD}"/>
          </ac:spMkLst>
        </pc:spChg>
        <pc:picChg chg="add mod modCrop">
          <ac:chgData name="William SaintAmour" userId="3a0833b6-8a2b-4420-b17d-ca9abec12b2f" providerId="ADAL" clId="{495C708B-AED2-4EB2-8AE3-E149CCE0F192}" dt="2023-07-18T20:27:58.767" v="3444" actId="1037"/>
          <ac:picMkLst>
            <pc:docMk/>
            <pc:sldMk cId="2079398665" sldId="768"/>
            <ac:picMk id="3" creationId="{3DC15CB4-1EB5-0BCE-8CED-0AD9FE1472F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8T20:28:11.199" v="3484" actId="1038"/>
        <pc:sldMkLst>
          <pc:docMk/>
          <pc:sldMk cId="3508518302" sldId="769"/>
        </pc:sldMkLst>
        <pc:spChg chg="del">
          <ac:chgData name="William SaintAmour" userId="3a0833b6-8a2b-4420-b17d-ca9abec12b2f" providerId="ADAL" clId="{495C708B-AED2-4EB2-8AE3-E149CCE0F192}" dt="2023-07-07T15:49:45.310" v="77" actId="478"/>
          <ac:spMkLst>
            <pc:docMk/>
            <pc:sldMk cId="3508518302" sldId="769"/>
            <ac:spMk id="2" creationId="{EFD39FB1-D9B1-1D00-6496-DE3927F90E3A}"/>
          </ac:spMkLst>
        </pc:spChg>
        <pc:spChg chg="mod">
          <ac:chgData name="William SaintAmour" userId="3a0833b6-8a2b-4420-b17d-ca9abec12b2f" providerId="ADAL" clId="{495C708B-AED2-4EB2-8AE3-E149CCE0F192}" dt="2023-07-17T17:21:25.866" v="1548" actId="2711"/>
          <ac:spMkLst>
            <pc:docMk/>
            <pc:sldMk cId="3508518302" sldId="769"/>
            <ac:spMk id="6" creationId="{F4D83DAB-CDF9-648D-BDFE-477B9E4F4DFD}"/>
          </ac:spMkLst>
        </pc:spChg>
        <pc:picChg chg="add del">
          <ac:chgData name="William SaintAmour" userId="3a0833b6-8a2b-4420-b17d-ca9abec12b2f" providerId="ADAL" clId="{495C708B-AED2-4EB2-8AE3-E149CCE0F192}" dt="2023-07-07T15:49:53.882" v="79"/>
          <ac:picMkLst>
            <pc:docMk/>
            <pc:sldMk cId="3508518302" sldId="769"/>
            <ac:picMk id="3" creationId="{A0C69841-1E38-84A3-AC55-9C98FB617012}"/>
          </ac:picMkLst>
        </pc:picChg>
        <pc:picChg chg="add mod modCrop">
          <ac:chgData name="William SaintAmour" userId="3a0833b6-8a2b-4420-b17d-ca9abec12b2f" providerId="ADAL" clId="{495C708B-AED2-4EB2-8AE3-E149CCE0F192}" dt="2023-07-18T20:28:11.199" v="3484" actId="1038"/>
          <ac:picMkLst>
            <pc:docMk/>
            <pc:sldMk cId="3508518302" sldId="769"/>
            <ac:picMk id="5" creationId="{B163554E-2281-27B5-3AE7-924742326E92}"/>
          </ac:picMkLst>
        </pc:picChg>
      </pc:sldChg>
      <pc:sldChg chg="addSp delSp modSp mod">
        <pc:chgData name="William SaintAmour" userId="3a0833b6-8a2b-4420-b17d-ca9abec12b2f" providerId="ADAL" clId="{495C708B-AED2-4EB2-8AE3-E149CCE0F192}" dt="2023-07-17T17:01:40.907" v="1448" actId="2711"/>
        <pc:sldMkLst>
          <pc:docMk/>
          <pc:sldMk cId="1035761401" sldId="770"/>
        </pc:sldMkLst>
        <pc:spChg chg="mod">
          <ac:chgData name="William SaintAmour" userId="3a0833b6-8a2b-4420-b17d-ca9abec12b2f" providerId="ADAL" clId="{495C708B-AED2-4EB2-8AE3-E149CCE0F192}" dt="2023-07-14T18:50:22.758" v="854" actId="1036"/>
          <ac:spMkLst>
            <pc:docMk/>
            <pc:sldMk cId="1035761401" sldId="770"/>
            <ac:spMk id="3" creationId="{691A3F67-8E8B-C18B-66D8-6925F0223DB8}"/>
          </ac:spMkLst>
        </pc:spChg>
        <pc:spChg chg="mod">
          <ac:chgData name="William SaintAmour" userId="3a0833b6-8a2b-4420-b17d-ca9abec12b2f" providerId="ADAL" clId="{495C708B-AED2-4EB2-8AE3-E149CCE0F192}" dt="2023-07-17T17:01:40.907" v="1448" actId="2711"/>
          <ac:spMkLst>
            <pc:docMk/>
            <pc:sldMk cId="1035761401" sldId="770"/>
            <ac:spMk id="4" creationId="{00B19D0B-3511-4B65-AC2B-06C3D08D5F4E}"/>
          </ac:spMkLst>
        </pc:spChg>
        <pc:spChg chg="mod">
          <ac:chgData name="William SaintAmour" userId="3a0833b6-8a2b-4420-b17d-ca9abec12b2f" providerId="ADAL" clId="{495C708B-AED2-4EB2-8AE3-E149CCE0F192}" dt="2023-07-14T18:50:10.936" v="829" actId="1037"/>
          <ac:spMkLst>
            <pc:docMk/>
            <pc:sldMk cId="1035761401" sldId="770"/>
            <ac:spMk id="7" creationId="{A66AAC04-4191-4805-8879-09DD498A1078}"/>
          </ac:spMkLst>
        </pc:spChg>
        <pc:spChg chg="mod">
          <ac:chgData name="William SaintAmour" userId="3a0833b6-8a2b-4420-b17d-ca9abec12b2f" providerId="ADAL" clId="{495C708B-AED2-4EB2-8AE3-E149CCE0F192}" dt="2023-07-14T18:50:18.719" v="840" actId="1036"/>
          <ac:spMkLst>
            <pc:docMk/>
            <pc:sldMk cId="1035761401" sldId="770"/>
            <ac:spMk id="8" creationId="{2263D785-DC56-CFCF-07AD-AEC51DAF83FB}"/>
          </ac:spMkLst>
        </pc:spChg>
        <pc:picChg chg="del">
          <ac:chgData name="William SaintAmour" userId="3a0833b6-8a2b-4420-b17d-ca9abec12b2f" providerId="ADAL" clId="{495C708B-AED2-4EB2-8AE3-E149CCE0F192}" dt="2023-07-14T18:49:34.768" v="653" actId="478"/>
          <ac:picMkLst>
            <pc:docMk/>
            <pc:sldMk cId="1035761401" sldId="770"/>
            <ac:picMk id="5" creationId="{5F3561B6-2229-A966-AA5A-015A0AD90D2F}"/>
          </ac:picMkLst>
        </pc:picChg>
        <pc:picChg chg="add mod ord">
          <ac:chgData name="William SaintAmour" userId="3a0833b6-8a2b-4420-b17d-ca9abec12b2f" providerId="ADAL" clId="{495C708B-AED2-4EB2-8AE3-E149CCE0F192}" dt="2023-07-14T18:49:52.322" v="700" actId="167"/>
          <ac:picMkLst>
            <pc:docMk/>
            <pc:sldMk cId="1035761401" sldId="770"/>
            <ac:picMk id="10" creationId="{E58CD39C-8779-85B3-35A6-32189B21154F}"/>
          </ac:picMkLst>
        </pc:picChg>
      </pc:sldChg>
      <pc:sldChg chg="modSp mod">
        <pc:chgData name="William SaintAmour" userId="3a0833b6-8a2b-4420-b17d-ca9abec12b2f" providerId="ADAL" clId="{495C708B-AED2-4EB2-8AE3-E149CCE0F192}" dt="2023-07-17T17:02:09.018" v="1450" actId="2711"/>
        <pc:sldMkLst>
          <pc:docMk/>
          <pc:sldMk cId="1993068425" sldId="771"/>
        </pc:sldMkLst>
        <pc:spChg chg="mod">
          <ac:chgData name="William SaintAmour" userId="3a0833b6-8a2b-4420-b17d-ca9abec12b2f" providerId="ADAL" clId="{495C708B-AED2-4EB2-8AE3-E149CCE0F192}" dt="2023-07-17T17:02:09.018" v="1450" actId="2711"/>
          <ac:spMkLst>
            <pc:docMk/>
            <pc:sldMk cId="1993068425" sldId="771"/>
            <ac:spMk id="4" creationId="{00B19D0B-3511-4B65-AC2B-06C3D08D5F4E}"/>
          </ac:spMkLst>
        </pc:spChg>
      </pc:sldChg>
      <pc:sldChg chg="del">
        <pc:chgData name="William SaintAmour" userId="3a0833b6-8a2b-4420-b17d-ca9abec12b2f" providerId="ADAL" clId="{495C708B-AED2-4EB2-8AE3-E149CCE0F192}" dt="2023-07-14T19:07:06.122" v="1025" actId="2696"/>
        <pc:sldMkLst>
          <pc:docMk/>
          <pc:sldMk cId="495026790" sldId="772"/>
        </pc:sldMkLst>
      </pc:sldChg>
      <pc:sldChg chg="modSp add mod">
        <pc:chgData name="William SaintAmour" userId="3a0833b6-8a2b-4420-b17d-ca9abec12b2f" providerId="ADAL" clId="{495C708B-AED2-4EB2-8AE3-E149CCE0F192}" dt="2023-07-17T16:58:19.238" v="1438" actId="2711"/>
        <pc:sldMkLst>
          <pc:docMk/>
          <pc:sldMk cId="3018375125" sldId="772"/>
        </pc:sldMkLst>
        <pc:spChg chg="mod">
          <ac:chgData name="William SaintAmour" userId="3a0833b6-8a2b-4420-b17d-ca9abec12b2f" providerId="ADAL" clId="{495C708B-AED2-4EB2-8AE3-E149CCE0F192}" dt="2023-07-17T16:58:19.238" v="1438" actId="2711"/>
          <ac:spMkLst>
            <pc:docMk/>
            <pc:sldMk cId="3018375125" sldId="772"/>
            <ac:spMk id="4" creationId="{00B19D0B-3511-4B65-AC2B-06C3D08D5F4E}"/>
          </ac:spMkLst>
        </pc:spChg>
      </pc:sldChg>
      <pc:sldChg chg="modSp add mod">
        <pc:chgData name="William SaintAmour" userId="3a0833b6-8a2b-4420-b17d-ca9abec12b2f" providerId="ADAL" clId="{495C708B-AED2-4EB2-8AE3-E149CCE0F192}" dt="2023-07-18T14:24:44.634" v="1827" actId="6549"/>
        <pc:sldMkLst>
          <pc:docMk/>
          <pc:sldMk cId="2310659406" sldId="773"/>
        </pc:sldMkLst>
        <pc:spChg chg="mod">
          <ac:chgData name="William SaintAmour" userId="3a0833b6-8a2b-4420-b17d-ca9abec12b2f" providerId="ADAL" clId="{495C708B-AED2-4EB2-8AE3-E149CCE0F192}" dt="2023-07-18T14:24:44.634" v="1827" actId="6549"/>
          <ac:spMkLst>
            <pc:docMk/>
            <pc:sldMk cId="2310659406" sldId="773"/>
            <ac:spMk id="3" creationId="{00000000-0000-0000-0000-000000000000}"/>
          </ac:spMkLst>
        </pc:spChg>
      </pc:sldChg>
      <pc:sldMasterChg chg="delSp modSp mod modSldLayout">
        <pc:chgData name="William SaintAmour" userId="3a0833b6-8a2b-4420-b17d-ca9abec12b2f" providerId="ADAL" clId="{495C708B-AED2-4EB2-8AE3-E149CCE0F192}" dt="2023-07-07T15:56:44.349" v="144" actId="2711"/>
        <pc:sldMasterMkLst>
          <pc:docMk/>
          <pc:sldMasterMk cId="0" sldId="2147483648"/>
        </pc:sldMasterMkLst>
        <pc:spChg chg="mod">
          <ac:chgData name="William SaintAmour" userId="3a0833b6-8a2b-4420-b17d-ca9abec12b2f" providerId="ADAL" clId="{495C708B-AED2-4EB2-8AE3-E149CCE0F192}" dt="2023-07-07T15:56:35.353" v="143" actId="2711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07T15:56:44.349" v="144" actId="2711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William SaintAmour" userId="3a0833b6-8a2b-4420-b17d-ca9abec12b2f" providerId="ADAL" clId="{495C708B-AED2-4EB2-8AE3-E149CCE0F192}" dt="2023-07-07T15:56:25.645" v="142" actId="2711"/>
          <ac:spMkLst>
            <pc:docMk/>
            <pc:sldMasterMk cId="0" sldId="2147483648"/>
            <ac:spMk id="1038" creationId="{00000000-0000-0000-0000-000000000000}"/>
          </ac:spMkLst>
        </pc:spChg>
        <pc:picChg chg="del">
          <ac:chgData name="William SaintAmour" userId="3a0833b6-8a2b-4420-b17d-ca9abec12b2f" providerId="ADAL" clId="{495C708B-AED2-4EB2-8AE3-E149CCE0F192}" dt="2023-07-07T15:55:24.704" v="132" actId="478"/>
          <ac:picMkLst>
            <pc:docMk/>
            <pc:sldMasterMk cId="0" sldId="2147483648"/>
            <ac:picMk id="3" creationId="{7ADCFD66-0F27-4EFD-8060-3248B1880130}"/>
          </ac:picMkLst>
        </pc:picChg>
        <pc:sldLayoutChg chg="modSp mod">
          <pc:chgData name="William SaintAmour" userId="3a0833b6-8a2b-4420-b17d-ca9abec12b2f" providerId="ADAL" clId="{495C708B-AED2-4EB2-8AE3-E149CCE0F192}" dt="2023-07-07T15:55:41.070" v="141" actId="20577"/>
          <pc:sldLayoutMkLst>
            <pc:docMk/>
            <pc:sldMasterMk cId="0" sldId="2147483648"/>
            <pc:sldLayoutMk cId="0" sldId="2147483649"/>
          </pc:sldLayoutMkLst>
          <pc:spChg chg="mod">
            <ac:chgData name="William SaintAmour" userId="3a0833b6-8a2b-4420-b17d-ca9abec12b2f" providerId="ADAL" clId="{495C708B-AED2-4EB2-8AE3-E149CCE0F192}" dt="2023-07-07T15:55:36.547" v="139" actId="20577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William SaintAmour" userId="3a0833b6-8a2b-4420-b17d-ca9abec12b2f" providerId="ADAL" clId="{495C708B-AED2-4EB2-8AE3-E149CCE0F192}" dt="2023-07-07T15:55:41.070" v="141" actId="20577"/>
            <ac:spMkLst>
              <pc:docMk/>
              <pc:sldMasterMk cId="0" sldId="2147483648"/>
              <pc:sldLayoutMk cId="0" sldId="2147483649"/>
              <ac:spMk id="3114" creationId="{00000000-0000-0000-0000-000000000000}"/>
            </ac:spMkLst>
          </pc:spChg>
        </pc:sldLayoutChg>
      </pc:sldMasterChg>
    </pc:docChg>
  </pc:docChgLst>
  <pc:docChgLst>
    <pc:chgData name="Kayleigh Martin" userId="4633f19b-e42f-4df8-a244-084f2c0abd09" providerId="ADAL" clId="{3026DDDD-61C2-4396-B39C-2D85920E6B45}"/>
    <pc:docChg chg="modSld">
      <pc:chgData name="Kayleigh Martin" userId="4633f19b-e42f-4df8-a244-084f2c0abd09" providerId="ADAL" clId="{3026DDDD-61C2-4396-B39C-2D85920E6B45}" dt="2023-07-14T17:01:20.799" v="115" actId="1076"/>
      <pc:docMkLst>
        <pc:docMk/>
      </pc:docMkLst>
      <pc:sldChg chg="addSp modSp mod">
        <pc:chgData name="Kayleigh Martin" userId="4633f19b-e42f-4df8-a244-084f2c0abd09" providerId="ADAL" clId="{3026DDDD-61C2-4396-B39C-2D85920E6B45}" dt="2023-07-14T16:51:42.774" v="9" actId="1076"/>
        <pc:sldMkLst>
          <pc:docMk/>
          <pc:sldMk cId="1331053476" sldId="680"/>
        </pc:sldMkLst>
        <pc:spChg chg="add mod">
          <ac:chgData name="Kayleigh Martin" userId="4633f19b-e42f-4df8-a244-084f2c0abd09" providerId="ADAL" clId="{3026DDDD-61C2-4396-B39C-2D85920E6B45}" dt="2023-07-14T16:51:27" v="7" actId="1076"/>
          <ac:spMkLst>
            <pc:docMk/>
            <pc:sldMk cId="1331053476" sldId="680"/>
            <ac:spMk id="3" creationId="{D54BB453-F59A-62E2-5DA9-C58E67D89042}"/>
          </ac:spMkLst>
        </pc:spChg>
        <pc:spChg chg="add mod">
          <ac:chgData name="Kayleigh Martin" userId="4633f19b-e42f-4df8-a244-084f2c0abd09" providerId="ADAL" clId="{3026DDDD-61C2-4396-B39C-2D85920E6B45}" dt="2023-07-14T16:51:42.774" v="9" actId="1076"/>
          <ac:spMkLst>
            <pc:docMk/>
            <pc:sldMk cId="1331053476" sldId="680"/>
            <ac:spMk id="8" creationId="{5ED71BDC-DF01-DFB4-A574-10992EBAA95D}"/>
          </ac:spMkLst>
        </pc:spChg>
        <pc:picChg chg="mod">
          <ac:chgData name="Kayleigh Martin" userId="4633f19b-e42f-4df8-a244-084f2c0abd09" providerId="ADAL" clId="{3026DDDD-61C2-4396-B39C-2D85920E6B45}" dt="2023-07-14T16:50:31.261" v="0" actId="1076"/>
          <ac:picMkLst>
            <pc:docMk/>
            <pc:sldMk cId="1331053476" sldId="680"/>
            <ac:picMk id="2" creationId="{57DE21B6-81D4-5710-E70B-F8BEAABCD480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4:24.097" v="39" actId="1035"/>
        <pc:sldMkLst>
          <pc:docMk/>
          <pc:sldMk cId="90444202" sldId="691"/>
        </pc:sldMkLst>
        <pc:spChg chg="add mod">
          <ac:chgData name="Kayleigh Martin" userId="4633f19b-e42f-4df8-a244-084f2c0abd09" providerId="ADAL" clId="{3026DDDD-61C2-4396-B39C-2D85920E6B45}" dt="2023-07-14T16:53:54.301" v="30" actId="1035"/>
          <ac:spMkLst>
            <pc:docMk/>
            <pc:sldMk cId="90444202" sldId="691"/>
            <ac:spMk id="2" creationId="{0149B0FE-55CA-F2BC-9407-2A3E22C58898}"/>
          </ac:spMkLst>
        </pc:spChg>
        <pc:spChg chg="add mod">
          <ac:chgData name="Kayleigh Martin" userId="4633f19b-e42f-4df8-a244-084f2c0abd09" providerId="ADAL" clId="{3026DDDD-61C2-4396-B39C-2D85920E6B45}" dt="2023-07-14T16:54:24.097" v="39" actId="1035"/>
          <ac:spMkLst>
            <pc:docMk/>
            <pc:sldMk cId="90444202" sldId="691"/>
            <ac:spMk id="8" creationId="{0F26E18C-31F1-2976-7BB5-545A60459774}"/>
          </ac:spMkLst>
        </pc:spChg>
        <pc:picChg chg="mod">
          <ac:chgData name="Kayleigh Martin" userId="4633f19b-e42f-4df8-a244-084f2c0abd09" providerId="ADAL" clId="{3026DDDD-61C2-4396-B39C-2D85920E6B45}" dt="2023-07-14T16:53:42.310" v="27" actId="207"/>
          <ac:picMkLst>
            <pc:docMk/>
            <pc:sldMk cId="90444202" sldId="691"/>
            <ac:picMk id="3" creationId="{81C03AC0-9C43-CA3D-7BD9-C1343B1818EA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2:25.177" v="15" actId="1076"/>
        <pc:sldMkLst>
          <pc:docMk/>
          <pc:sldMk cId="3146795139" sldId="702"/>
        </pc:sldMkLst>
        <pc:spChg chg="add mod">
          <ac:chgData name="Kayleigh Martin" userId="4633f19b-e42f-4df8-a244-084f2c0abd09" providerId="ADAL" clId="{3026DDDD-61C2-4396-B39C-2D85920E6B45}" dt="2023-07-14T16:52:17.801" v="13" actId="1076"/>
          <ac:spMkLst>
            <pc:docMk/>
            <pc:sldMk cId="3146795139" sldId="702"/>
            <ac:spMk id="2" creationId="{B908EBBF-BCE5-B4F5-D5EF-83289695B29F}"/>
          </ac:spMkLst>
        </pc:spChg>
        <pc:spChg chg="add mod">
          <ac:chgData name="Kayleigh Martin" userId="4633f19b-e42f-4df8-a244-084f2c0abd09" providerId="ADAL" clId="{3026DDDD-61C2-4396-B39C-2D85920E6B45}" dt="2023-07-14T16:52:25.177" v="15" actId="1076"/>
          <ac:spMkLst>
            <pc:docMk/>
            <pc:sldMk cId="3146795139" sldId="702"/>
            <ac:spMk id="8" creationId="{5CF630F7-6BA0-2FCC-0E5F-467B17CF7BF8}"/>
          </ac:spMkLst>
        </pc:spChg>
        <pc:picChg chg="mod">
          <ac:chgData name="Kayleigh Martin" userId="4633f19b-e42f-4df8-a244-084f2c0abd09" providerId="ADAL" clId="{3026DDDD-61C2-4396-B39C-2D85920E6B45}" dt="2023-07-14T16:52:08.447" v="11" actId="1076"/>
          <ac:picMkLst>
            <pc:docMk/>
            <pc:sldMk cId="3146795139" sldId="702"/>
            <ac:picMk id="3" creationId="{CC487514-DD1E-4946-4CD1-8FAE63DBAD33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3:08.910" v="25" actId="1035"/>
        <pc:sldMkLst>
          <pc:docMk/>
          <pc:sldMk cId="150577073" sldId="706"/>
        </pc:sldMkLst>
        <pc:spChg chg="add mod">
          <ac:chgData name="Kayleigh Martin" userId="4633f19b-e42f-4df8-a244-084f2c0abd09" providerId="ADAL" clId="{3026DDDD-61C2-4396-B39C-2D85920E6B45}" dt="2023-07-14T16:53:08.910" v="25" actId="1035"/>
          <ac:spMkLst>
            <pc:docMk/>
            <pc:sldMk cId="150577073" sldId="706"/>
            <ac:spMk id="2" creationId="{80A49DA0-F886-FEF5-8C21-65A194C80CFB}"/>
          </ac:spMkLst>
        </pc:spChg>
        <pc:spChg chg="add mod">
          <ac:chgData name="Kayleigh Martin" userId="4633f19b-e42f-4df8-a244-084f2c0abd09" providerId="ADAL" clId="{3026DDDD-61C2-4396-B39C-2D85920E6B45}" dt="2023-07-14T16:52:55.322" v="21" actId="1076"/>
          <ac:spMkLst>
            <pc:docMk/>
            <pc:sldMk cId="150577073" sldId="706"/>
            <ac:spMk id="8" creationId="{DED3D2AF-C4B2-4710-C2FE-7F197F15CD07}"/>
          </ac:spMkLst>
        </pc:spChg>
        <pc:picChg chg="mod">
          <ac:chgData name="Kayleigh Martin" userId="4633f19b-e42f-4df8-a244-084f2c0abd09" providerId="ADAL" clId="{3026DDDD-61C2-4396-B39C-2D85920E6B45}" dt="2023-07-14T16:52:43.392" v="17" actId="1076"/>
          <ac:picMkLst>
            <pc:docMk/>
            <pc:sldMk cId="150577073" sldId="706"/>
            <ac:picMk id="3" creationId="{40FFC4AB-731A-C322-23F6-53BB342A05C7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4:55.093" v="46" actId="1035"/>
        <pc:sldMkLst>
          <pc:docMk/>
          <pc:sldMk cId="3665743293" sldId="707"/>
        </pc:sldMkLst>
        <pc:spChg chg="add mod">
          <ac:chgData name="Kayleigh Martin" userId="4633f19b-e42f-4df8-a244-084f2c0abd09" providerId="ADAL" clId="{3026DDDD-61C2-4396-B39C-2D85920E6B45}" dt="2023-07-14T16:54:43.349" v="43" actId="1076"/>
          <ac:spMkLst>
            <pc:docMk/>
            <pc:sldMk cId="3665743293" sldId="707"/>
            <ac:spMk id="2" creationId="{C99A5523-CF64-3442-CDA5-E91EED9CEE13}"/>
          </ac:spMkLst>
        </pc:spChg>
        <pc:spChg chg="add mod">
          <ac:chgData name="Kayleigh Martin" userId="4633f19b-e42f-4df8-a244-084f2c0abd09" providerId="ADAL" clId="{3026DDDD-61C2-4396-B39C-2D85920E6B45}" dt="2023-07-14T16:54:55.093" v="46" actId="1035"/>
          <ac:spMkLst>
            <pc:docMk/>
            <pc:sldMk cId="3665743293" sldId="707"/>
            <ac:spMk id="8" creationId="{0E740E86-956B-42CC-77A0-0C7CD18DDFA7}"/>
          </ac:spMkLst>
        </pc:spChg>
        <pc:picChg chg="mod">
          <ac:chgData name="Kayleigh Martin" userId="4633f19b-e42f-4df8-a244-084f2c0abd09" providerId="ADAL" clId="{3026DDDD-61C2-4396-B39C-2D85920E6B45}" dt="2023-07-14T16:54:38.481" v="41" actId="1076"/>
          <ac:picMkLst>
            <pc:docMk/>
            <pc:sldMk cId="3665743293" sldId="707"/>
            <ac:picMk id="3" creationId="{F07CAA3D-2BB1-EE68-D70E-B55BCB6536E5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8:43.544" v="98" actId="1076"/>
        <pc:sldMkLst>
          <pc:docMk/>
          <pc:sldMk cId="2890801506" sldId="708"/>
        </pc:sldMkLst>
        <pc:spChg chg="add mod">
          <ac:chgData name="Kayleigh Martin" userId="4633f19b-e42f-4df8-a244-084f2c0abd09" providerId="ADAL" clId="{3026DDDD-61C2-4396-B39C-2D85920E6B45}" dt="2023-07-14T16:58:35.181" v="96" actId="1076"/>
          <ac:spMkLst>
            <pc:docMk/>
            <pc:sldMk cId="2890801506" sldId="708"/>
            <ac:spMk id="2" creationId="{CCDFB057-56A8-8937-5B6F-13D11223F792}"/>
          </ac:spMkLst>
        </pc:spChg>
        <pc:spChg chg="add mod">
          <ac:chgData name="Kayleigh Martin" userId="4633f19b-e42f-4df8-a244-084f2c0abd09" providerId="ADAL" clId="{3026DDDD-61C2-4396-B39C-2D85920E6B45}" dt="2023-07-14T16:58:43.544" v="98" actId="1076"/>
          <ac:spMkLst>
            <pc:docMk/>
            <pc:sldMk cId="2890801506" sldId="708"/>
            <ac:spMk id="8" creationId="{A772C6E0-37BD-3473-27EA-9B21643A623E}"/>
          </ac:spMkLst>
        </pc:spChg>
        <pc:picChg chg="mod">
          <ac:chgData name="Kayleigh Martin" userId="4633f19b-e42f-4df8-a244-084f2c0abd09" providerId="ADAL" clId="{3026DDDD-61C2-4396-B39C-2D85920E6B45}" dt="2023-07-14T16:57:55.294" v="94" actId="207"/>
          <ac:picMkLst>
            <pc:docMk/>
            <pc:sldMk cId="2890801506" sldId="708"/>
            <ac:picMk id="3" creationId="{0DBF0F30-7F03-7746-1B58-988C1DD71C01}"/>
          </ac:picMkLst>
        </pc:picChg>
      </pc:sldChg>
      <pc:sldChg chg="addSp modSp mod">
        <pc:chgData name="Kayleigh Martin" userId="4633f19b-e42f-4df8-a244-084f2c0abd09" providerId="ADAL" clId="{3026DDDD-61C2-4396-B39C-2D85920E6B45}" dt="2023-07-14T17:01:20.799" v="115" actId="1076"/>
        <pc:sldMkLst>
          <pc:docMk/>
          <pc:sldMk cId="3211919960" sldId="712"/>
        </pc:sldMkLst>
        <pc:spChg chg="add mod">
          <ac:chgData name="Kayleigh Martin" userId="4633f19b-e42f-4df8-a244-084f2c0abd09" providerId="ADAL" clId="{3026DDDD-61C2-4396-B39C-2D85920E6B45}" dt="2023-07-14T17:01:14.255" v="113" actId="1076"/>
          <ac:spMkLst>
            <pc:docMk/>
            <pc:sldMk cId="3211919960" sldId="712"/>
            <ac:spMk id="2" creationId="{2A3DE510-3E8A-93B9-5D79-ADA58FEC10C1}"/>
          </ac:spMkLst>
        </pc:spChg>
        <pc:spChg chg="add mod">
          <ac:chgData name="Kayleigh Martin" userId="4633f19b-e42f-4df8-a244-084f2c0abd09" providerId="ADAL" clId="{3026DDDD-61C2-4396-B39C-2D85920E6B45}" dt="2023-07-14T17:01:20.799" v="115" actId="1076"/>
          <ac:spMkLst>
            <pc:docMk/>
            <pc:sldMk cId="3211919960" sldId="712"/>
            <ac:spMk id="8" creationId="{9A76D1B8-54DA-DB18-0A15-9F76374CA14D}"/>
          </ac:spMkLst>
        </pc:spChg>
        <pc:picChg chg="mod">
          <ac:chgData name="Kayleigh Martin" userId="4633f19b-e42f-4df8-a244-084f2c0abd09" providerId="ADAL" clId="{3026DDDD-61C2-4396-B39C-2D85920E6B45}" dt="2023-07-14T17:01:06.615" v="111" actId="1076"/>
          <ac:picMkLst>
            <pc:docMk/>
            <pc:sldMk cId="3211919960" sldId="712"/>
            <ac:picMk id="3" creationId="{5CC8D9DD-C725-0AF4-A33F-0DEE0CB17A83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5:40.215" v="60" actId="1035"/>
        <pc:sldMkLst>
          <pc:docMk/>
          <pc:sldMk cId="1035761401" sldId="770"/>
        </pc:sldMkLst>
        <pc:spChg chg="add mod">
          <ac:chgData name="Kayleigh Martin" userId="4633f19b-e42f-4df8-a244-084f2c0abd09" providerId="ADAL" clId="{3026DDDD-61C2-4396-B39C-2D85920E6B45}" dt="2023-07-14T16:55:25.246" v="54" actId="1036"/>
          <ac:spMkLst>
            <pc:docMk/>
            <pc:sldMk cId="1035761401" sldId="770"/>
            <ac:spMk id="3" creationId="{691A3F67-8E8B-C18B-66D8-6925F0223DB8}"/>
          </ac:spMkLst>
        </pc:spChg>
        <pc:spChg chg="add mod">
          <ac:chgData name="Kayleigh Martin" userId="4633f19b-e42f-4df8-a244-084f2c0abd09" providerId="ADAL" clId="{3026DDDD-61C2-4396-B39C-2D85920E6B45}" dt="2023-07-14T16:55:40.215" v="60" actId="1035"/>
          <ac:spMkLst>
            <pc:docMk/>
            <pc:sldMk cId="1035761401" sldId="770"/>
            <ac:spMk id="8" creationId="{2263D785-DC56-CFCF-07AD-AEC51DAF83FB}"/>
          </ac:spMkLst>
        </pc:spChg>
        <pc:picChg chg="mod">
          <ac:chgData name="Kayleigh Martin" userId="4633f19b-e42f-4df8-a244-084f2c0abd09" providerId="ADAL" clId="{3026DDDD-61C2-4396-B39C-2D85920E6B45}" dt="2023-07-14T16:55:09.641" v="48" actId="1076"/>
          <ac:picMkLst>
            <pc:docMk/>
            <pc:sldMk cId="1035761401" sldId="770"/>
            <ac:picMk id="2" creationId="{348F0FBF-0CA5-03FD-D183-065CCB69BB9D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7:09.928" v="92" actId="14100"/>
        <pc:sldMkLst>
          <pc:docMk/>
          <pc:sldMk cId="1993068425" sldId="771"/>
        </pc:sldMkLst>
        <pc:spChg chg="add mod">
          <ac:chgData name="Kayleigh Martin" userId="4633f19b-e42f-4df8-a244-084f2c0abd09" providerId="ADAL" clId="{3026DDDD-61C2-4396-B39C-2D85920E6B45}" dt="2023-07-14T16:56:42.883" v="81" actId="1035"/>
          <ac:spMkLst>
            <pc:docMk/>
            <pc:sldMk cId="1993068425" sldId="771"/>
            <ac:spMk id="2" creationId="{9ADD8331-FCB3-83A3-B3B7-09415808706D}"/>
          </ac:spMkLst>
        </pc:spChg>
        <pc:spChg chg="add mod">
          <ac:chgData name="Kayleigh Martin" userId="4633f19b-e42f-4df8-a244-084f2c0abd09" providerId="ADAL" clId="{3026DDDD-61C2-4396-B39C-2D85920E6B45}" dt="2023-07-14T16:57:09.928" v="92" actId="14100"/>
          <ac:spMkLst>
            <pc:docMk/>
            <pc:sldMk cId="1993068425" sldId="771"/>
            <ac:spMk id="8" creationId="{BB119CDD-B3CA-A98A-9D9A-74080CE01BD0}"/>
          </ac:spMkLst>
        </pc:spChg>
        <pc:picChg chg="mod">
          <ac:chgData name="Kayleigh Martin" userId="4633f19b-e42f-4df8-a244-084f2c0abd09" providerId="ADAL" clId="{3026DDDD-61C2-4396-B39C-2D85920E6B45}" dt="2023-07-14T16:55:53.187" v="62" actId="1076"/>
          <ac:picMkLst>
            <pc:docMk/>
            <pc:sldMk cId="1993068425" sldId="771"/>
            <ac:picMk id="3" creationId="{D100EF87-05F6-4E21-4844-F357BD68D16C}"/>
          </ac:picMkLst>
        </pc:picChg>
      </pc:sldChg>
      <pc:sldChg chg="addSp modSp mod">
        <pc:chgData name="Kayleigh Martin" userId="4633f19b-e42f-4df8-a244-084f2c0abd09" providerId="ADAL" clId="{3026DDDD-61C2-4396-B39C-2D85920E6B45}" dt="2023-07-14T16:59:53.247" v="109" actId="1076"/>
        <pc:sldMkLst>
          <pc:docMk/>
          <pc:sldMk cId="495026790" sldId="772"/>
        </pc:sldMkLst>
        <pc:spChg chg="add mod">
          <ac:chgData name="Kayleigh Martin" userId="4633f19b-e42f-4df8-a244-084f2c0abd09" providerId="ADAL" clId="{3026DDDD-61C2-4396-B39C-2D85920E6B45}" dt="2023-07-14T16:59:29.807" v="103" actId="1035"/>
          <ac:spMkLst>
            <pc:docMk/>
            <pc:sldMk cId="495026790" sldId="772"/>
            <ac:spMk id="5" creationId="{9DA74984-8135-CAA8-7373-F34678DB9B4C}"/>
          </ac:spMkLst>
        </pc:spChg>
        <pc:spChg chg="add mod">
          <ac:chgData name="Kayleigh Martin" userId="4633f19b-e42f-4df8-a244-084f2c0abd09" providerId="ADAL" clId="{3026DDDD-61C2-4396-B39C-2D85920E6B45}" dt="2023-07-14T16:59:43.491" v="107" actId="1038"/>
          <ac:spMkLst>
            <pc:docMk/>
            <pc:sldMk cId="495026790" sldId="772"/>
            <ac:spMk id="8" creationId="{FF6B3B10-B642-F71F-329C-D9153C7C420D}"/>
          </ac:spMkLst>
        </pc:spChg>
        <pc:picChg chg="mod">
          <ac:chgData name="Kayleigh Martin" userId="4633f19b-e42f-4df8-a244-084f2c0abd09" providerId="ADAL" clId="{3026DDDD-61C2-4396-B39C-2D85920E6B45}" dt="2023-07-14T16:59:53.247" v="109" actId="1076"/>
          <ac:picMkLst>
            <pc:docMk/>
            <pc:sldMk cId="495026790" sldId="772"/>
            <ac:picMk id="3" creationId="{80620A19-7FA4-503E-38AA-6FBF55CC06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C42D5-56B0-46AF-AC0D-B55E16BBB872}" type="doc">
      <dgm:prSet loTypeId="urn:microsoft.com/office/officeart/2005/8/layout/cycle2" loCatId="cycl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DB7B2E-D6DC-4E6A-B9E3-D19BC53A99AA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1 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Measure</a:t>
          </a:r>
        </a:p>
      </dgm:t>
    </dgm:pt>
    <dgm:pt modelId="{E8150450-76AB-49C8-B7E7-89DEDA312279}" type="parTrans" cxnId="{549031AA-EA4F-45DE-BC87-0DA8DB9FE5B1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A12FC4E8-E5A6-4545-B200-BC3A1881B68E}" type="sibTrans" cxnId="{549031AA-EA4F-45DE-BC87-0DA8DB9FE5B1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20513702-E3E1-43A0-AACA-74C1941705B7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2 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Ideas/ Brainstorm</a:t>
          </a:r>
        </a:p>
      </dgm:t>
    </dgm:pt>
    <dgm:pt modelId="{B29CB5EF-4997-4BE4-86EF-9AE55F97A9E8}" type="parTrans" cxnId="{61F36C8D-A36F-468B-91FC-581026885884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2E26BAC1-35C6-4D36-81D1-A3051C07E84F}" type="sibTrans" cxnId="{61F36C8D-A36F-468B-91FC-581026885884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B7A7AE8A-B2A2-4722-961F-1B4AB5F9EDB3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3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Validate/ Confirm</a:t>
          </a:r>
        </a:p>
      </dgm:t>
    </dgm:pt>
    <dgm:pt modelId="{6E76D7EA-FFDD-47E6-8EB0-A12F8FAC758F}" type="parTrans" cxnId="{88463001-19A6-47B2-9435-FF46355E8537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39EB180A-4EAA-4669-ADDD-850E5973A5B1}" type="sibTrans" cxnId="{88463001-19A6-47B2-9435-FF46355E8537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4813A99D-4FD4-42CD-96BC-A2B60269C16D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4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Train</a:t>
          </a:r>
        </a:p>
      </dgm:t>
    </dgm:pt>
    <dgm:pt modelId="{5B9F5074-E96C-4FA5-A191-0141F0C55F7A}" type="parTrans" cxnId="{A83B6E2B-E278-4075-9B48-802A0CA499FE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F32BB12B-F1F2-48C3-9B7B-5D7AD1D48059}" type="sibTrans" cxnId="{A83B6E2B-E278-4075-9B48-802A0CA499FE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E644EDB1-A903-4FBC-977A-D2C45FC99F8A}">
      <dgm:prSet phldrT="[Text]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US">
              <a:latin typeface="Calibri Light" panose="020F0302020204030204" pitchFamily="34" charset="0"/>
            </a:rPr>
            <a:t>5</a:t>
          </a:r>
          <a:br>
            <a:rPr lang="en-US">
              <a:latin typeface="Calibri Light" panose="020F0302020204030204" pitchFamily="34" charset="0"/>
            </a:rPr>
          </a:br>
          <a:r>
            <a:rPr lang="en-US">
              <a:latin typeface="Calibri Light" panose="020F0302020204030204" pitchFamily="34" charset="0"/>
            </a:rPr>
            <a:t>Implement</a:t>
          </a:r>
        </a:p>
      </dgm:t>
    </dgm:pt>
    <dgm:pt modelId="{76C05382-B5E1-49B0-A0AE-937D492E2F7B}" type="parTrans" cxnId="{5CC1C2ED-BFEA-4CFD-A520-BE231DCD6EF0}">
      <dgm:prSet/>
      <dgm:spPr/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41194802-E5A4-4BBC-B738-C9A617C50C97}" type="sibTrans" cxnId="{5CC1C2ED-BFEA-4CFD-A520-BE231DCD6EF0}">
      <dgm:prSet/>
      <dgm:spPr>
        <a:scene3d>
          <a:camera prst="orthographicFront"/>
          <a:lightRig rig="flat" dir="t"/>
        </a:scene3d>
        <a:sp3d/>
      </dgm:spPr>
      <dgm:t>
        <a:bodyPr/>
        <a:lstStyle/>
        <a:p>
          <a:endParaRPr lang="en-US">
            <a:latin typeface="Calibri Light" panose="020F0302020204030204" pitchFamily="34" charset="0"/>
          </a:endParaRPr>
        </a:p>
      </dgm:t>
    </dgm:pt>
    <dgm:pt modelId="{D82B4E21-0657-4DF9-B019-8CEACFC62155}" type="pres">
      <dgm:prSet presAssocID="{C75C42D5-56B0-46AF-AC0D-B55E16BBB872}" presName="cycle" presStyleCnt="0">
        <dgm:presLayoutVars>
          <dgm:dir/>
          <dgm:resizeHandles val="exact"/>
        </dgm:presLayoutVars>
      </dgm:prSet>
      <dgm:spPr/>
    </dgm:pt>
    <dgm:pt modelId="{0EDEA384-4709-4D46-BEF7-BB3BB464415F}" type="pres">
      <dgm:prSet presAssocID="{24DB7B2E-D6DC-4E6A-B9E3-D19BC53A99AA}" presName="node" presStyleLbl="node1" presStyleIdx="0" presStyleCnt="5" custRadScaleRad="100026" custRadScaleInc="362">
        <dgm:presLayoutVars>
          <dgm:bulletEnabled val="1"/>
        </dgm:presLayoutVars>
      </dgm:prSet>
      <dgm:spPr/>
    </dgm:pt>
    <dgm:pt modelId="{A43240BC-08FB-4B2A-A216-A64375FA67CC}" type="pres">
      <dgm:prSet presAssocID="{A12FC4E8-E5A6-4545-B200-BC3A1881B68E}" presName="sibTrans" presStyleLbl="sibTrans2D1" presStyleIdx="0" presStyleCnt="5"/>
      <dgm:spPr/>
    </dgm:pt>
    <dgm:pt modelId="{943838DC-0A8D-4374-8BF6-508125EF7BD2}" type="pres">
      <dgm:prSet presAssocID="{A12FC4E8-E5A6-4545-B200-BC3A1881B68E}" presName="connectorText" presStyleLbl="sibTrans2D1" presStyleIdx="0" presStyleCnt="5"/>
      <dgm:spPr/>
    </dgm:pt>
    <dgm:pt modelId="{E4D1484D-67C9-4D11-ABDF-D0E2E8391296}" type="pres">
      <dgm:prSet presAssocID="{20513702-E3E1-43A0-AACA-74C1941705B7}" presName="node" presStyleLbl="node1" presStyleIdx="1" presStyleCnt="5">
        <dgm:presLayoutVars>
          <dgm:bulletEnabled val="1"/>
        </dgm:presLayoutVars>
      </dgm:prSet>
      <dgm:spPr/>
    </dgm:pt>
    <dgm:pt modelId="{E15A2019-AC17-456A-B7ED-BEE297B5494C}" type="pres">
      <dgm:prSet presAssocID="{2E26BAC1-35C6-4D36-81D1-A3051C07E84F}" presName="sibTrans" presStyleLbl="sibTrans2D1" presStyleIdx="1" presStyleCnt="5"/>
      <dgm:spPr/>
    </dgm:pt>
    <dgm:pt modelId="{0BFD41A3-A6F0-4649-A921-56C15C73320E}" type="pres">
      <dgm:prSet presAssocID="{2E26BAC1-35C6-4D36-81D1-A3051C07E84F}" presName="connectorText" presStyleLbl="sibTrans2D1" presStyleIdx="1" presStyleCnt="5"/>
      <dgm:spPr/>
    </dgm:pt>
    <dgm:pt modelId="{5DE989ED-29C4-4E01-B45E-B773842BC9FB}" type="pres">
      <dgm:prSet presAssocID="{B7A7AE8A-B2A2-4722-961F-1B4AB5F9EDB3}" presName="node" presStyleLbl="node1" presStyleIdx="2" presStyleCnt="5">
        <dgm:presLayoutVars>
          <dgm:bulletEnabled val="1"/>
        </dgm:presLayoutVars>
      </dgm:prSet>
      <dgm:spPr/>
    </dgm:pt>
    <dgm:pt modelId="{C98F8255-39FC-41EB-9725-288F00701588}" type="pres">
      <dgm:prSet presAssocID="{39EB180A-4EAA-4669-ADDD-850E5973A5B1}" presName="sibTrans" presStyleLbl="sibTrans2D1" presStyleIdx="2" presStyleCnt="5"/>
      <dgm:spPr/>
    </dgm:pt>
    <dgm:pt modelId="{50B64B8F-268B-4911-B0D4-DE767BD142F0}" type="pres">
      <dgm:prSet presAssocID="{39EB180A-4EAA-4669-ADDD-850E5973A5B1}" presName="connectorText" presStyleLbl="sibTrans2D1" presStyleIdx="2" presStyleCnt="5"/>
      <dgm:spPr/>
    </dgm:pt>
    <dgm:pt modelId="{337D2CF8-8535-4B14-A0E7-9AC563BC87BE}" type="pres">
      <dgm:prSet presAssocID="{4813A99D-4FD4-42CD-96BC-A2B60269C16D}" presName="node" presStyleLbl="node1" presStyleIdx="3" presStyleCnt="5">
        <dgm:presLayoutVars>
          <dgm:bulletEnabled val="1"/>
        </dgm:presLayoutVars>
      </dgm:prSet>
      <dgm:spPr/>
    </dgm:pt>
    <dgm:pt modelId="{D4B4BCBC-9EBF-479A-AF14-CDE17FBAD752}" type="pres">
      <dgm:prSet presAssocID="{F32BB12B-F1F2-48C3-9B7B-5D7AD1D48059}" presName="sibTrans" presStyleLbl="sibTrans2D1" presStyleIdx="3" presStyleCnt="5"/>
      <dgm:spPr/>
    </dgm:pt>
    <dgm:pt modelId="{9749E2B7-6FC2-4EAA-86A6-E7325DC02253}" type="pres">
      <dgm:prSet presAssocID="{F32BB12B-F1F2-48C3-9B7B-5D7AD1D48059}" presName="connectorText" presStyleLbl="sibTrans2D1" presStyleIdx="3" presStyleCnt="5"/>
      <dgm:spPr/>
    </dgm:pt>
    <dgm:pt modelId="{2538D988-5E8B-46DE-8DEE-DBA5838ECC12}" type="pres">
      <dgm:prSet presAssocID="{E644EDB1-A903-4FBC-977A-D2C45FC99F8A}" presName="node" presStyleLbl="node1" presStyleIdx="4" presStyleCnt="5">
        <dgm:presLayoutVars>
          <dgm:bulletEnabled val="1"/>
        </dgm:presLayoutVars>
      </dgm:prSet>
      <dgm:spPr/>
    </dgm:pt>
    <dgm:pt modelId="{C1DC6D48-BC64-4B00-9242-060024772699}" type="pres">
      <dgm:prSet presAssocID="{41194802-E5A4-4BBC-B738-C9A617C50C97}" presName="sibTrans" presStyleLbl="sibTrans2D1" presStyleIdx="4" presStyleCnt="5"/>
      <dgm:spPr/>
    </dgm:pt>
    <dgm:pt modelId="{2CD6690E-BF6F-4870-B114-60D1BD218E52}" type="pres">
      <dgm:prSet presAssocID="{41194802-E5A4-4BBC-B738-C9A617C50C97}" presName="connectorText" presStyleLbl="sibTrans2D1" presStyleIdx="4" presStyleCnt="5"/>
      <dgm:spPr/>
    </dgm:pt>
  </dgm:ptLst>
  <dgm:cxnLst>
    <dgm:cxn modelId="{88463001-19A6-47B2-9435-FF46355E8537}" srcId="{C75C42D5-56B0-46AF-AC0D-B55E16BBB872}" destId="{B7A7AE8A-B2A2-4722-961F-1B4AB5F9EDB3}" srcOrd="2" destOrd="0" parTransId="{6E76D7EA-FFDD-47E6-8EB0-A12F8FAC758F}" sibTransId="{39EB180A-4EAA-4669-ADDD-850E5973A5B1}"/>
    <dgm:cxn modelId="{DF69DF07-6B64-41FD-B228-D74BFA263C1F}" type="presOf" srcId="{E644EDB1-A903-4FBC-977A-D2C45FC99F8A}" destId="{2538D988-5E8B-46DE-8DEE-DBA5838ECC12}" srcOrd="0" destOrd="0" presId="urn:microsoft.com/office/officeart/2005/8/layout/cycle2"/>
    <dgm:cxn modelId="{3C15000D-90C6-45E7-B418-D50D7AA7531C}" type="presOf" srcId="{20513702-E3E1-43A0-AACA-74C1941705B7}" destId="{E4D1484D-67C9-4D11-ABDF-D0E2E8391296}" srcOrd="0" destOrd="0" presId="urn:microsoft.com/office/officeart/2005/8/layout/cycle2"/>
    <dgm:cxn modelId="{A83B6E2B-E278-4075-9B48-802A0CA499FE}" srcId="{C75C42D5-56B0-46AF-AC0D-B55E16BBB872}" destId="{4813A99D-4FD4-42CD-96BC-A2B60269C16D}" srcOrd="3" destOrd="0" parTransId="{5B9F5074-E96C-4FA5-A191-0141F0C55F7A}" sibTransId="{F32BB12B-F1F2-48C3-9B7B-5D7AD1D48059}"/>
    <dgm:cxn modelId="{63327C2E-D101-41F8-B899-B3BA6230AD09}" type="presOf" srcId="{39EB180A-4EAA-4669-ADDD-850E5973A5B1}" destId="{C98F8255-39FC-41EB-9725-288F00701588}" srcOrd="0" destOrd="0" presId="urn:microsoft.com/office/officeart/2005/8/layout/cycle2"/>
    <dgm:cxn modelId="{AE7D0A3B-2FC9-4B2F-8F02-775E365A7012}" type="presOf" srcId="{24DB7B2E-D6DC-4E6A-B9E3-D19BC53A99AA}" destId="{0EDEA384-4709-4D46-BEF7-BB3BB464415F}" srcOrd="0" destOrd="0" presId="urn:microsoft.com/office/officeart/2005/8/layout/cycle2"/>
    <dgm:cxn modelId="{560BB644-5903-4E04-A941-4DFA8F2DC53F}" type="presOf" srcId="{A12FC4E8-E5A6-4545-B200-BC3A1881B68E}" destId="{A43240BC-08FB-4B2A-A216-A64375FA67CC}" srcOrd="0" destOrd="0" presId="urn:microsoft.com/office/officeart/2005/8/layout/cycle2"/>
    <dgm:cxn modelId="{85EDB36C-2EC3-4828-926E-FFE74F0C8CBF}" type="presOf" srcId="{B7A7AE8A-B2A2-4722-961F-1B4AB5F9EDB3}" destId="{5DE989ED-29C4-4E01-B45E-B773842BC9FB}" srcOrd="0" destOrd="0" presId="urn:microsoft.com/office/officeart/2005/8/layout/cycle2"/>
    <dgm:cxn modelId="{E9495274-F4F4-496E-ADBA-F01AB168CF06}" type="presOf" srcId="{F32BB12B-F1F2-48C3-9B7B-5D7AD1D48059}" destId="{9749E2B7-6FC2-4EAA-86A6-E7325DC02253}" srcOrd="1" destOrd="0" presId="urn:microsoft.com/office/officeart/2005/8/layout/cycle2"/>
    <dgm:cxn modelId="{61F36C8D-A36F-468B-91FC-581026885884}" srcId="{C75C42D5-56B0-46AF-AC0D-B55E16BBB872}" destId="{20513702-E3E1-43A0-AACA-74C1941705B7}" srcOrd="1" destOrd="0" parTransId="{B29CB5EF-4997-4BE4-86EF-9AE55F97A9E8}" sibTransId="{2E26BAC1-35C6-4D36-81D1-A3051C07E84F}"/>
    <dgm:cxn modelId="{AB968A9B-7DA4-412D-8A5B-BDA39C3872B4}" type="presOf" srcId="{2E26BAC1-35C6-4D36-81D1-A3051C07E84F}" destId="{E15A2019-AC17-456A-B7ED-BEE297B5494C}" srcOrd="0" destOrd="0" presId="urn:microsoft.com/office/officeart/2005/8/layout/cycle2"/>
    <dgm:cxn modelId="{C52ED4A3-F2B2-48EB-BB1C-76304CB8E1E7}" type="presOf" srcId="{2E26BAC1-35C6-4D36-81D1-A3051C07E84F}" destId="{0BFD41A3-A6F0-4649-A921-56C15C73320E}" srcOrd="1" destOrd="0" presId="urn:microsoft.com/office/officeart/2005/8/layout/cycle2"/>
    <dgm:cxn modelId="{549031AA-EA4F-45DE-BC87-0DA8DB9FE5B1}" srcId="{C75C42D5-56B0-46AF-AC0D-B55E16BBB872}" destId="{24DB7B2E-D6DC-4E6A-B9E3-D19BC53A99AA}" srcOrd="0" destOrd="0" parTransId="{E8150450-76AB-49C8-B7E7-89DEDA312279}" sibTransId="{A12FC4E8-E5A6-4545-B200-BC3A1881B68E}"/>
    <dgm:cxn modelId="{7D0895AC-1765-4B20-9F1E-DB382DE60802}" type="presOf" srcId="{4813A99D-4FD4-42CD-96BC-A2B60269C16D}" destId="{337D2CF8-8535-4B14-A0E7-9AC563BC87BE}" srcOrd="0" destOrd="0" presId="urn:microsoft.com/office/officeart/2005/8/layout/cycle2"/>
    <dgm:cxn modelId="{D01A74AF-290A-42F2-9004-57218BE34A8F}" type="presOf" srcId="{C75C42D5-56B0-46AF-AC0D-B55E16BBB872}" destId="{D82B4E21-0657-4DF9-B019-8CEACFC62155}" srcOrd="0" destOrd="0" presId="urn:microsoft.com/office/officeart/2005/8/layout/cycle2"/>
    <dgm:cxn modelId="{C9989BBD-1244-4D3D-9F5B-40141FEC071C}" type="presOf" srcId="{A12FC4E8-E5A6-4545-B200-BC3A1881B68E}" destId="{943838DC-0A8D-4374-8BF6-508125EF7BD2}" srcOrd="1" destOrd="0" presId="urn:microsoft.com/office/officeart/2005/8/layout/cycle2"/>
    <dgm:cxn modelId="{530C06E0-0AE0-4979-9D23-059132323CE7}" type="presOf" srcId="{F32BB12B-F1F2-48C3-9B7B-5D7AD1D48059}" destId="{D4B4BCBC-9EBF-479A-AF14-CDE17FBAD752}" srcOrd="0" destOrd="0" presId="urn:microsoft.com/office/officeart/2005/8/layout/cycle2"/>
    <dgm:cxn modelId="{A80F73E6-1B5F-4D1D-801D-2D415A7A9213}" type="presOf" srcId="{39EB180A-4EAA-4669-ADDD-850E5973A5B1}" destId="{50B64B8F-268B-4911-B0D4-DE767BD142F0}" srcOrd="1" destOrd="0" presId="urn:microsoft.com/office/officeart/2005/8/layout/cycle2"/>
    <dgm:cxn modelId="{5CC1C2ED-BFEA-4CFD-A520-BE231DCD6EF0}" srcId="{C75C42D5-56B0-46AF-AC0D-B55E16BBB872}" destId="{E644EDB1-A903-4FBC-977A-D2C45FC99F8A}" srcOrd="4" destOrd="0" parTransId="{76C05382-B5E1-49B0-A0AE-937D492E2F7B}" sibTransId="{41194802-E5A4-4BBC-B738-C9A617C50C97}"/>
    <dgm:cxn modelId="{4523F9F5-F2B8-4B62-9AD9-16DF4CDBB5E6}" type="presOf" srcId="{41194802-E5A4-4BBC-B738-C9A617C50C97}" destId="{2CD6690E-BF6F-4870-B114-60D1BD218E52}" srcOrd="1" destOrd="0" presId="urn:microsoft.com/office/officeart/2005/8/layout/cycle2"/>
    <dgm:cxn modelId="{8164C6FE-A99E-43C6-9BBB-BF3C475A4FEE}" type="presOf" srcId="{41194802-E5A4-4BBC-B738-C9A617C50C97}" destId="{C1DC6D48-BC64-4B00-9242-060024772699}" srcOrd="0" destOrd="0" presId="urn:microsoft.com/office/officeart/2005/8/layout/cycle2"/>
    <dgm:cxn modelId="{C0F5962D-DAAF-4502-BE4C-73EC3CDA0B48}" type="presParOf" srcId="{D82B4E21-0657-4DF9-B019-8CEACFC62155}" destId="{0EDEA384-4709-4D46-BEF7-BB3BB464415F}" srcOrd="0" destOrd="0" presId="urn:microsoft.com/office/officeart/2005/8/layout/cycle2"/>
    <dgm:cxn modelId="{CBE9224E-6E9B-445D-BEB0-8357AAF9B366}" type="presParOf" srcId="{D82B4E21-0657-4DF9-B019-8CEACFC62155}" destId="{A43240BC-08FB-4B2A-A216-A64375FA67CC}" srcOrd="1" destOrd="0" presId="urn:microsoft.com/office/officeart/2005/8/layout/cycle2"/>
    <dgm:cxn modelId="{BDB6AFC1-5654-4C71-987A-9EA64C866686}" type="presParOf" srcId="{A43240BC-08FB-4B2A-A216-A64375FA67CC}" destId="{943838DC-0A8D-4374-8BF6-508125EF7BD2}" srcOrd="0" destOrd="0" presId="urn:microsoft.com/office/officeart/2005/8/layout/cycle2"/>
    <dgm:cxn modelId="{D77573D1-99CC-45FD-BD14-CC9AA66BF7F1}" type="presParOf" srcId="{D82B4E21-0657-4DF9-B019-8CEACFC62155}" destId="{E4D1484D-67C9-4D11-ABDF-D0E2E8391296}" srcOrd="2" destOrd="0" presId="urn:microsoft.com/office/officeart/2005/8/layout/cycle2"/>
    <dgm:cxn modelId="{87F82308-E078-4AEB-99DF-3675C2F5CA66}" type="presParOf" srcId="{D82B4E21-0657-4DF9-B019-8CEACFC62155}" destId="{E15A2019-AC17-456A-B7ED-BEE297B5494C}" srcOrd="3" destOrd="0" presId="urn:microsoft.com/office/officeart/2005/8/layout/cycle2"/>
    <dgm:cxn modelId="{00AEFC73-A4F8-484A-B416-C914FF6CEABA}" type="presParOf" srcId="{E15A2019-AC17-456A-B7ED-BEE297B5494C}" destId="{0BFD41A3-A6F0-4649-A921-56C15C73320E}" srcOrd="0" destOrd="0" presId="urn:microsoft.com/office/officeart/2005/8/layout/cycle2"/>
    <dgm:cxn modelId="{D51698E1-BF64-433E-930E-4CB5EB45A964}" type="presParOf" srcId="{D82B4E21-0657-4DF9-B019-8CEACFC62155}" destId="{5DE989ED-29C4-4E01-B45E-B773842BC9FB}" srcOrd="4" destOrd="0" presId="urn:microsoft.com/office/officeart/2005/8/layout/cycle2"/>
    <dgm:cxn modelId="{8308AF2A-DEB2-4E30-A2E6-E2D500896CE5}" type="presParOf" srcId="{D82B4E21-0657-4DF9-B019-8CEACFC62155}" destId="{C98F8255-39FC-41EB-9725-288F00701588}" srcOrd="5" destOrd="0" presId="urn:microsoft.com/office/officeart/2005/8/layout/cycle2"/>
    <dgm:cxn modelId="{9EA7EB5C-6E66-477D-8D3C-132DF4BE660A}" type="presParOf" srcId="{C98F8255-39FC-41EB-9725-288F00701588}" destId="{50B64B8F-268B-4911-B0D4-DE767BD142F0}" srcOrd="0" destOrd="0" presId="urn:microsoft.com/office/officeart/2005/8/layout/cycle2"/>
    <dgm:cxn modelId="{A8882FCD-E61C-4303-ADBC-7B2FC29471A3}" type="presParOf" srcId="{D82B4E21-0657-4DF9-B019-8CEACFC62155}" destId="{337D2CF8-8535-4B14-A0E7-9AC563BC87BE}" srcOrd="6" destOrd="0" presId="urn:microsoft.com/office/officeart/2005/8/layout/cycle2"/>
    <dgm:cxn modelId="{C73DC775-79BD-4BD0-8E16-A7CBAC1BD471}" type="presParOf" srcId="{D82B4E21-0657-4DF9-B019-8CEACFC62155}" destId="{D4B4BCBC-9EBF-479A-AF14-CDE17FBAD752}" srcOrd="7" destOrd="0" presId="urn:microsoft.com/office/officeart/2005/8/layout/cycle2"/>
    <dgm:cxn modelId="{7036BA55-30FE-4FF6-A4DD-E67720FAF7F5}" type="presParOf" srcId="{D4B4BCBC-9EBF-479A-AF14-CDE17FBAD752}" destId="{9749E2B7-6FC2-4EAA-86A6-E7325DC02253}" srcOrd="0" destOrd="0" presId="urn:microsoft.com/office/officeart/2005/8/layout/cycle2"/>
    <dgm:cxn modelId="{D09498AD-40AC-4B5D-BC47-714F7364C82F}" type="presParOf" srcId="{D82B4E21-0657-4DF9-B019-8CEACFC62155}" destId="{2538D988-5E8B-46DE-8DEE-DBA5838ECC12}" srcOrd="8" destOrd="0" presId="urn:microsoft.com/office/officeart/2005/8/layout/cycle2"/>
    <dgm:cxn modelId="{F7399263-ABE9-465F-BAC5-CB17C60D3DDB}" type="presParOf" srcId="{D82B4E21-0657-4DF9-B019-8CEACFC62155}" destId="{C1DC6D48-BC64-4B00-9242-060024772699}" srcOrd="9" destOrd="0" presId="urn:microsoft.com/office/officeart/2005/8/layout/cycle2"/>
    <dgm:cxn modelId="{969BC3BB-ED16-4CBF-B879-1E4866A5117C}" type="presParOf" srcId="{C1DC6D48-BC64-4B00-9242-060024772699}" destId="{2CD6690E-BF6F-4870-B114-60D1BD218E52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EA384-4709-4D46-BEF7-BB3BB464415F}">
      <dsp:nvSpPr>
        <dsp:cNvPr id="0" name=""/>
        <dsp:cNvSpPr/>
      </dsp:nvSpPr>
      <dsp:spPr>
        <a:xfrm>
          <a:off x="1176838" y="558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1 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Measure</a:t>
          </a:r>
        </a:p>
      </dsp:txBody>
      <dsp:txXfrm>
        <a:off x="1301562" y="125282"/>
        <a:ext cx="602220" cy="602220"/>
      </dsp:txXfrm>
    </dsp:sp>
    <dsp:sp modelId="{A43240BC-08FB-4B2A-A216-A64375FA67CC}">
      <dsp:nvSpPr>
        <dsp:cNvPr id="0" name=""/>
        <dsp:cNvSpPr/>
      </dsp:nvSpPr>
      <dsp:spPr>
        <a:xfrm rot="2164526">
          <a:off x="2000711" y="654550"/>
          <a:ext cx="224781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>
        <a:off x="2007176" y="692184"/>
        <a:ext cx="157347" cy="172462"/>
      </dsp:txXfrm>
    </dsp:sp>
    <dsp:sp modelId="{E4D1484D-67C9-4D11-ABDF-D0E2E8391296}">
      <dsp:nvSpPr>
        <dsp:cNvPr id="0" name=""/>
        <dsp:cNvSpPr/>
      </dsp:nvSpPr>
      <dsp:spPr>
        <a:xfrm>
          <a:off x="2207981" y="751804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005"/>
                <a:lumOff val="79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2 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Ideas/ Brainstorm</a:t>
          </a:r>
        </a:p>
      </dsp:txBody>
      <dsp:txXfrm>
        <a:off x="2332705" y="876528"/>
        <a:ext cx="602220" cy="602220"/>
      </dsp:txXfrm>
    </dsp:sp>
    <dsp:sp modelId="{E15A2019-AC17-456A-B7ED-BEE297B5494C}">
      <dsp:nvSpPr>
        <dsp:cNvPr id="0" name=""/>
        <dsp:cNvSpPr/>
      </dsp:nvSpPr>
      <dsp:spPr>
        <a:xfrm rot="6480000">
          <a:off x="2325510" y="1635387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6913"/>
                <a:lumOff val="741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6913"/>
                <a:lumOff val="741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6913"/>
                <a:lumOff val="7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2369837" y="1660669"/>
        <a:ext cx="158027" cy="172462"/>
      </dsp:txXfrm>
    </dsp:sp>
    <dsp:sp modelId="{5DE989ED-29C4-4E01-B45E-B773842BC9FB}">
      <dsp:nvSpPr>
        <dsp:cNvPr id="0" name=""/>
        <dsp:cNvSpPr/>
      </dsp:nvSpPr>
      <dsp:spPr>
        <a:xfrm>
          <a:off x="1813175" y="1966892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3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Validate/ Confirm</a:t>
          </a:r>
        </a:p>
      </dsp:txBody>
      <dsp:txXfrm>
        <a:off x="1937899" y="2091616"/>
        <a:ext cx="602220" cy="602220"/>
      </dsp:txXfrm>
    </dsp:sp>
    <dsp:sp modelId="{C98F8255-39FC-41EB-9725-288F00701588}">
      <dsp:nvSpPr>
        <dsp:cNvPr id="0" name=""/>
        <dsp:cNvSpPr/>
      </dsp:nvSpPr>
      <dsp:spPr>
        <a:xfrm rot="10800000">
          <a:off x="1493712" y="2249008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3825"/>
                <a:lumOff val="1483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3825"/>
                <a:lumOff val="1483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3825"/>
                <a:lumOff val="148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1561438" y="2306496"/>
        <a:ext cx="158027" cy="172462"/>
      </dsp:txXfrm>
    </dsp:sp>
    <dsp:sp modelId="{337D2CF8-8535-4B14-A0E7-9AC563BC87BE}">
      <dsp:nvSpPr>
        <dsp:cNvPr id="0" name=""/>
        <dsp:cNvSpPr/>
      </dsp:nvSpPr>
      <dsp:spPr>
        <a:xfrm>
          <a:off x="535555" y="1966892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1014"/>
                <a:lumOff val="238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4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Train</a:t>
          </a:r>
        </a:p>
      </dsp:txBody>
      <dsp:txXfrm>
        <a:off x="660279" y="2091616"/>
        <a:ext cx="602220" cy="602220"/>
      </dsp:txXfrm>
    </dsp:sp>
    <dsp:sp modelId="{D4B4BCBC-9EBF-479A-AF14-CDE17FBAD752}">
      <dsp:nvSpPr>
        <dsp:cNvPr id="0" name=""/>
        <dsp:cNvSpPr/>
      </dsp:nvSpPr>
      <dsp:spPr>
        <a:xfrm rot="15120000">
          <a:off x="653084" y="1647540"/>
          <a:ext cx="225753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0738"/>
                <a:lumOff val="2225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0738"/>
                <a:lumOff val="2225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0738"/>
                <a:lumOff val="222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 rot="10800000">
        <a:off x="697411" y="1737234"/>
        <a:ext cx="158027" cy="172462"/>
      </dsp:txXfrm>
    </dsp:sp>
    <dsp:sp modelId="{2538D988-5E8B-46DE-8DEE-DBA5838ECC12}">
      <dsp:nvSpPr>
        <dsp:cNvPr id="0" name=""/>
        <dsp:cNvSpPr/>
      </dsp:nvSpPr>
      <dsp:spPr>
        <a:xfrm>
          <a:off x="140749" y="751804"/>
          <a:ext cx="851668" cy="8516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 Light" panose="020F0302020204030204" pitchFamily="34" charset="0"/>
            </a:rPr>
            <a:t>5</a:t>
          </a:r>
          <a:br>
            <a:rPr lang="en-US" sz="1000" kern="1200">
              <a:latin typeface="Calibri Light" panose="020F0302020204030204" pitchFamily="34" charset="0"/>
            </a:rPr>
          </a:br>
          <a:r>
            <a:rPr lang="en-US" sz="1000" kern="1200">
              <a:latin typeface="Calibri Light" panose="020F0302020204030204" pitchFamily="34" charset="0"/>
            </a:rPr>
            <a:t>Implement</a:t>
          </a:r>
        </a:p>
      </dsp:txBody>
      <dsp:txXfrm>
        <a:off x="265473" y="876528"/>
        <a:ext cx="602220" cy="602220"/>
      </dsp:txXfrm>
    </dsp:sp>
    <dsp:sp modelId="{C1DC6D48-BC64-4B00-9242-060024772699}">
      <dsp:nvSpPr>
        <dsp:cNvPr id="0" name=""/>
        <dsp:cNvSpPr/>
      </dsp:nvSpPr>
      <dsp:spPr>
        <a:xfrm rot="19443296">
          <a:off x="965978" y="662066"/>
          <a:ext cx="226901" cy="287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7650"/>
                <a:lumOff val="2966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7650"/>
                <a:lumOff val="2966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7650"/>
                <a:lumOff val="29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Calibri Light" panose="020F0302020204030204" pitchFamily="34" charset="0"/>
          </a:endParaRPr>
        </a:p>
      </dsp:txBody>
      <dsp:txXfrm>
        <a:off x="972459" y="739533"/>
        <a:ext cx="158831" cy="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3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3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fld id="{05DCEFE6-55F7-4CBF-836C-455F1162E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3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6109"/>
            <a:ext cx="548577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3" y="8830627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</a:defRPr>
            </a:lvl1pPr>
          </a:lstStyle>
          <a:p>
            <a:fld id="{FE678EEF-DF3A-4019-BD8D-CC4FF2912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1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B0F66-584E-4BA7-A980-145AB36889C6}" type="slidenum">
              <a:rPr lang="en-US"/>
              <a:pPr/>
              <a:t>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416109"/>
            <a:ext cx="5028370" cy="41824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8EA8-3607-44A2-8216-A8F076251C4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3437" cy="34845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416098"/>
            <a:ext cx="5033367" cy="4182458"/>
          </a:xfrm>
          <a:noFill/>
          <a:ln/>
        </p:spPr>
        <p:txBody>
          <a:bodyPr lIns="91930" tIns="45968" rIns="91930" bIns="45968"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0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8EEF-DF3A-4019-BD8D-CC4FF29122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/>
              <a:t>There are two ideas when it comes to</a:t>
            </a:r>
            <a:r>
              <a:rPr lang="en-US" baseline="0"/>
              <a:t> the results – is it a perception gap? Or is there a real performance issue?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/>
              <a:t>If there is a perception gap, you want to come up with communication strategies to help change that perception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/>
              <a:t>If there is a real performance gap, you’ll want to come up with an improvement plan to bring performance back up. However, when performance improves, it then shifts to a perception gap – so you’ll need to communicate all of the changes and progress that you have made – otherwise, people are unaware and perceive the performance issues are still there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8EEF-DF3A-4019-BD8D-CC4FF29122F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baltcommunityresearch.org/index.php?option=com_banners&amp;task=click&amp;bid=4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1704975" y="6276975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MUNICIPAL EMPLOYEES’ RETIREMENT SYSTEM</a:t>
            </a:r>
          </a:p>
        </p:txBody>
      </p:sp>
      <p:sp>
        <p:nvSpPr>
          <p:cNvPr id="3093" name="Line 21"/>
          <p:cNvSpPr>
            <a:spLocks noChangeShapeType="1"/>
          </p:cNvSpPr>
          <p:nvPr userDrawn="1"/>
        </p:nvSpPr>
        <p:spPr bwMode="auto">
          <a:xfrm>
            <a:off x="1905000" y="65532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644775"/>
            <a:ext cx="6477000" cy="860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7912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10" name="Rectangle 38"/>
          <p:cNvSpPr>
            <a:spLocks noChangeArrowheads="1"/>
          </p:cNvSpPr>
          <p:nvPr userDrawn="1"/>
        </p:nvSpPr>
        <p:spPr bwMode="auto">
          <a:xfrm>
            <a:off x="0" y="1058863"/>
            <a:ext cx="1208088" cy="5799137"/>
          </a:xfrm>
          <a:prstGeom prst="rect">
            <a:avLst/>
          </a:prstGeom>
          <a:solidFill>
            <a:srgbClr val="7778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 userDrawn="1"/>
        </p:nvSpPr>
        <p:spPr bwMode="auto">
          <a:xfrm>
            <a:off x="1200150" y="0"/>
            <a:ext cx="7943850" cy="10668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/>
          <p:cNvSpPr>
            <a:spLocks noChangeArrowheads="1"/>
          </p:cNvSpPr>
          <p:nvPr userDrawn="1"/>
        </p:nvSpPr>
        <p:spPr bwMode="auto">
          <a:xfrm>
            <a:off x="0" y="0"/>
            <a:ext cx="1206500" cy="1066800"/>
          </a:xfrm>
          <a:prstGeom prst="rect">
            <a:avLst/>
          </a:prstGeom>
          <a:solidFill>
            <a:srgbClr val="1E01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3" name="Picture 41" descr="Advertisemen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144463"/>
            <a:ext cx="4457700" cy="571500"/>
          </a:xfrm>
          <a:prstGeom prst="rect">
            <a:avLst/>
          </a:prstGeom>
          <a:noFill/>
        </p:spPr>
      </p:pic>
      <p:sp>
        <p:nvSpPr>
          <p:cNvPr id="3114" name="Text Box 42"/>
          <p:cNvSpPr txBox="1">
            <a:spLocks noChangeArrowheads="1"/>
          </p:cNvSpPr>
          <p:nvPr userDrawn="1"/>
        </p:nvSpPr>
        <p:spPr bwMode="auto">
          <a:xfrm>
            <a:off x="7162800" y="6518275"/>
            <a:ext cx="1838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467F"/>
                </a:solidFill>
                <a:latin typeface="Helvetica"/>
              </a:rPr>
              <a:t>© 2023 CobaltCommunityResearch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400" y="6553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2023026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200150" y="0"/>
            <a:ext cx="7943850" cy="10668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C19AABD2-210F-4092-B07D-052CDF4F1D28}" type="slidenum">
              <a:rPr lang="en-US" sz="14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1058863"/>
            <a:ext cx="1208088" cy="5799137"/>
          </a:xfrm>
          <a:prstGeom prst="rect">
            <a:avLst/>
          </a:prstGeom>
          <a:solidFill>
            <a:srgbClr val="7778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1206500" cy="1066800"/>
          </a:xfrm>
          <a:prstGeom prst="rect">
            <a:avLst/>
          </a:prstGeom>
          <a:solidFill>
            <a:srgbClr val="1E01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358900" y="6518275"/>
            <a:ext cx="2247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Lato" panose="020F0502020204030203" pitchFamily="34" charset="0"/>
              </a:rPr>
              <a:t>CobaltCommunityResearch.org</a:t>
            </a:r>
          </a:p>
          <a:p>
            <a:pPr>
              <a:spcBef>
                <a:spcPct val="50000"/>
              </a:spcBef>
            </a:pPr>
            <a:endParaRPr lang="en-US" sz="100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80280" y="650748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>
                <a:latin typeface="Lato" panose="020F0502020204030203" pitchFamily="34" charset="0"/>
              </a:rPr>
              <a:t>Page </a:t>
            </a:r>
            <a:fld id="{86443E83-EFC5-4864-B4FC-79DE70B46CA9}" type="slidenum">
              <a:rPr lang="en-US" sz="1050" b="0" smtClean="0">
                <a:latin typeface="Lato" panose="020F0502020204030203" pitchFamily="34" charset="0"/>
              </a:rPr>
              <a:pPr/>
              <a:t>‹#›</a:t>
            </a:fld>
            <a:endParaRPr lang="en-US" sz="1050" b="0">
              <a:latin typeface="Lat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ato Light" panose="020F03020202040302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ato Light" panose="020F030202020403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Lato Light" panose="020F030202020403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ato Light" panose="020F030202020403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Lato Light" panose="020F030202020403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random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77938" y="3048000"/>
            <a:ext cx="7288212" cy="825500"/>
          </a:xfrm>
          <a:noFill/>
          <a:ln/>
        </p:spPr>
        <p:txBody>
          <a:bodyPr anchor="ctr"/>
          <a:lstStyle/>
          <a:p>
            <a:r>
              <a:rPr lang="en-US" sz="2400" dirty="0">
                <a:latin typeface="Lato Light"/>
                <a:ea typeface="Lato"/>
                <a:cs typeface="Lato"/>
              </a:rPr>
              <a:t>October 2023</a:t>
            </a:r>
            <a:endParaRPr lang="en-US" sz="2400" dirty="0">
              <a:latin typeface="Lato Light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3013" y="2362200"/>
            <a:ext cx="7289800" cy="762000"/>
          </a:xfrm>
          <a:noFill/>
          <a:ln/>
        </p:spPr>
        <p:txBody>
          <a:bodyPr/>
          <a:lstStyle/>
          <a:p>
            <a:r>
              <a:rPr lang="en-US" b="1" dirty="0">
                <a:latin typeface="Lato"/>
                <a:ea typeface="Lato"/>
                <a:cs typeface="Lato"/>
              </a:rPr>
              <a:t>Hartland Township </a:t>
            </a:r>
            <a:r>
              <a:rPr lang="en-US" sz="2800" b="1" dirty="0">
                <a:latin typeface="Lato"/>
                <a:ea typeface="Lato"/>
                <a:cs typeface="Lato"/>
              </a:rPr>
              <a:t>Resident Study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845175" y="703263"/>
            <a:ext cx="315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Supporting Decisions | Inspiring Ideas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1295400" y="3190875"/>
            <a:ext cx="721995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with a tree and a river&#10;&#10;Description automatically generated">
            <a:extLst>
              <a:ext uri="{FF2B5EF4-FFF2-40B4-BE49-F238E27FC236}">
                <a16:creationId xmlns:a16="http://schemas.microsoft.com/office/drawing/2014/main" id="{FAA93BCC-3F1F-632F-66B4-43B64AA23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0F5FA"/>
              </a:clrFrom>
              <a:clrTo>
                <a:srgbClr val="F0F5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9473" y="4996095"/>
            <a:ext cx="2381250" cy="14192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D85BB3-857C-85BB-DF6C-F8B1D704FEF3}"/>
              </a:ext>
            </a:extLst>
          </p:cNvPr>
          <p:cNvSpPr/>
          <p:nvPr/>
        </p:nvSpPr>
        <p:spPr>
          <a:xfrm>
            <a:off x="1291682" y="6542048"/>
            <a:ext cx="594731" cy="223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56D-691A-4A6B-ACE6-477A7E6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Light"/>
                <a:ea typeface="Lato Light"/>
                <a:cs typeface="Calibri Light"/>
              </a:rPr>
              <a:t>Overall ACSI Scores in Context</a:t>
            </a:r>
          </a:p>
        </p:txBody>
      </p:sp>
      <p:pic>
        <p:nvPicPr>
          <p:cNvPr id="3" name="Picture 2" descr="A graph of different colored vertical lines&#10;&#10;Description automatically generated">
            <a:extLst>
              <a:ext uri="{FF2B5EF4-FFF2-40B4-BE49-F238E27FC236}">
                <a16:creationId xmlns:a16="http://schemas.microsoft.com/office/drawing/2014/main" id="{3F73D833-0B77-F0EF-719D-72F1EF5A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34" y="1187649"/>
            <a:ext cx="7411019" cy="53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56D-691A-4A6B-ACE6-477A7E6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Calibri Light"/>
              </a:rPr>
              <a:t>Overall Experiences in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3172B-E808-53D9-C5EF-7D7DEBE1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35" y="1162050"/>
            <a:ext cx="7403548" cy="53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34814" y="198438"/>
            <a:ext cx="7961586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Understanding the Charts: </a:t>
            </a:r>
            <a:b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Community Questions – Long-term Drivers</a:t>
            </a: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1371600"/>
          <a:ext cx="60960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High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scoring areas that do not currently have a strong relationship to engagement relative to the other areas.  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Areas where the organization received high scores and that have a strong relationship to engagement. Strengths to build on.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Lower scoring</a:t>
                      </a:r>
                      <a:r>
                        <a:rPr lang="en-US" sz="1800" b="0" kern="12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areas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relative to the other areas with low relationship to engagement. 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Areas where the organization received lower scores and that have a strong relationship to engagement. Weaknesses to improve.</a:t>
                      </a:r>
                      <a:endParaRPr lang="en-US" b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 rot="10800000">
            <a:off x="1447800" y="1676400"/>
            <a:ext cx="685800" cy="426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Perceived Performance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5219700" y="4229100"/>
            <a:ext cx="685800" cy="426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Strength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141384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22FBF5-615E-4196-EE31-A64BD7FB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23" y="1225726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Strategic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BB453-F59A-62E2-5DA9-C58E67D89042}"/>
              </a:ext>
            </a:extLst>
          </p:cNvPr>
          <p:cNvSpPr txBox="1"/>
          <p:nvPr/>
        </p:nvSpPr>
        <p:spPr>
          <a:xfrm>
            <a:off x="3295986" y="2968966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71BDC-DF01-DFB4-A574-10992EBAA95D}"/>
              </a:ext>
            </a:extLst>
          </p:cNvPr>
          <p:cNvSpPr txBox="1"/>
          <p:nvPr/>
        </p:nvSpPr>
        <p:spPr>
          <a:xfrm>
            <a:off x="6697716" y="6038196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E2374-55EE-2E0C-DF73-95E3794A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8" y="1171153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practicallyintuitive.com/wp-content/uploads/2010/11/results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3429000" y="1752600"/>
            <a:ext cx="54864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41638"/>
            <a:ext cx="4876800" cy="71596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Results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 Light"/>
                <a:cs typeface="Lato Light"/>
              </a:rPr>
              <a:t>Hartland's fire and emergency medical services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13346-49B2-C6A8-5626-2B1B965D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48" y="1091828"/>
            <a:ext cx="7534217" cy="54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2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Fire/EMS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05161-3656-C1DC-6679-BE3A9CD4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22" y="1142320"/>
            <a:ext cx="5144218" cy="504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8EBBF-BCE5-B4F5-D5EF-83289695B29F}"/>
              </a:ext>
            </a:extLst>
          </p:cNvPr>
          <p:cNvSpPr txBox="1"/>
          <p:nvPr/>
        </p:nvSpPr>
        <p:spPr>
          <a:xfrm>
            <a:off x="2949272" y="2898804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630F7-6BA0-2FCC-0E5F-467B17CF7BF8}"/>
              </a:ext>
            </a:extLst>
          </p:cNvPr>
          <p:cNvSpPr txBox="1"/>
          <p:nvPr/>
        </p:nvSpPr>
        <p:spPr>
          <a:xfrm>
            <a:off x="6358760" y="5946227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9C1626-7751-0D25-430C-31FD4471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8" y="1142320"/>
            <a:ext cx="3000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13" y="19843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2: Do you support millage for a new fire station?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D9993-B188-C088-77B7-F9A02ED6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68" y="1146583"/>
            <a:ext cx="7328888" cy="5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71" y="116662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"/>
                <a:cs typeface="Lato"/>
              </a:rPr>
              <a:t>Transportation Infrastructure</a:t>
            </a:r>
            <a:endParaRPr lang="en-US">
              <a:ea typeface="Lato"/>
              <a:cs typeface="Lato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26C8B40-F096-B568-D9E7-A650271E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26" y="1091828"/>
            <a:ext cx="7246755" cy="52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DA87D1-BABD-C285-401A-BC62B0CE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44" y="1321479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Transportation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9B0FE-55CA-F2BC-9407-2A3E22C58898}"/>
              </a:ext>
            </a:extLst>
          </p:cNvPr>
          <p:cNvSpPr txBox="1"/>
          <p:nvPr/>
        </p:nvSpPr>
        <p:spPr>
          <a:xfrm>
            <a:off x="3083949" y="3048732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6E18C-31F1-2976-7BB5-545A60459774}"/>
              </a:ext>
            </a:extLst>
          </p:cNvPr>
          <p:cNvSpPr txBox="1"/>
          <p:nvPr/>
        </p:nvSpPr>
        <p:spPr>
          <a:xfrm>
            <a:off x="6441160" y="612869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BDFBDC-A779-7491-CF9A-3DF3F3BF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9" y="1371600"/>
            <a:ext cx="3000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Background on Cobalt Community Research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501c3 not for profit research coalition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Mission to provide research and education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Developed to meet the research needs of schools, local governments and nonprofit organizations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ea typeface="Calibri Light"/>
                <a:cs typeface="Calibri Light"/>
              </a:rPr>
              <a:t>Question 5: W</a:t>
            </a:r>
            <a:r>
              <a:rPr lang="en-US" sz="2400" dirty="0">
                <a:solidFill>
                  <a:schemeClr val="bg1"/>
                </a:solidFill>
                <a:latin typeface="Lato Light" panose="020F0302020204030203" pitchFamily="34" charset="0"/>
                <a:ea typeface="Calibri Light"/>
                <a:cs typeface="Helvetica"/>
              </a:rPr>
              <a:t>hich transportation/street repair projects would you like to see prioritized in the coming years?</a:t>
            </a: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229757" y="1078546"/>
            <a:ext cx="292645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/>
                <a:ea typeface="Lato Light"/>
                <a:cs typeface="Calibri Light"/>
              </a:rPr>
              <a:t>Top themes: </a:t>
            </a:r>
          </a:p>
          <a:p>
            <a:endParaRPr lang="en-US" sz="1400" dirty="0">
              <a:latin typeface="Lato Light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1- Pave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 Residents would like dirt roads to be paved and existing paved roads to be repaired</a:t>
            </a: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2-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 </a:t>
            </a:r>
            <a:r>
              <a:rPr lang="en-US" sz="1400" b="1" dirty="0">
                <a:latin typeface="Lato Light"/>
                <a:ea typeface="Lato Light"/>
                <a:cs typeface="Calibri Light"/>
              </a:rPr>
              <a:t>Bergin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  This is a road residents would like to see paved</a:t>
            </a:r>
          </a:p>
          <a:p>
            <a:r>
              <a:rPr lang="en-US" sz="1400" b="1" dirty="0">
                <a:latin typeface="Lato Light"/>
                <a:ea typeface="Lato Light"/>
                <a:cs typeface="Calibri Light"/>
              </a:rPr>
              <a:t>3- Clyde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- This is also a road residents would like to have paved</a:t>
            </a:r>
          </a:p>
        </p:txBody>
      </p:sp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88557571-188B-AAE1-B15F-D86D82A4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23" y="1179127"/>
            <a:ext cx="3588833" cy="36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 Question 6: Do you support millage renewal?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41311-9015-8191-3BAF-D4C132CC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3" y="1187649"/>
            <a:ext cx="7383642" cy="5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7: Which utility services do you receive?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 descr="A graph with blue squares&#10;&#10;Description automatically generated">
            <a:extLst>
              <a:ext uri="{FF2B5EF4-FFF2-40B4-BE49-F238E27FC236}">
                <a16:creationId xmlns:a16="http://schemas.microsoft.com/office/drawing/2014/main" id="{C3B6891C-ECD8-0D73-CBF7-75F16DBF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66" y="1242403"/>
            <a:ext cx="7178313" cy="52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07" y="144540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Utility Services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2EE0C82-AC12-F008-77B1-B396CC62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91" y="1132894"/>
            <a:ext cx="7315199" cy="53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EE8AC-2129-EF3E-E07C-1931F2D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01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Utility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FB057-56A8-8937-5B6F-13D11223F792}"/>
              </a:ext>
            </a:extLst>
          </p:cNvPr>
          <p:cNvSpPr txBox="1"/>
          <p:nvPr/>
        </p:nvSpPr>
        <p:spPr>
          <a:xfrm>
            <a:off x="3311198" y="302792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2C6E0-37BD-3473-27EA-9B21643A623E}"/>
              </a:ext>
            </a:extLst>
          </p:cNvPr>
          <p:cNvSpPr txBox="1"/>
          <p:nvPr/>
        </p:nvSpPr>
        <p:spPr>
          <a:xfrm>
            <a:off x="6697720" y="6082864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BCA31-0EA0-A911-BBCB-947F7D19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26" y="1371600"/>
            <a:ext cx="30003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9: Change in residential trash and recycling service support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1A68E-FA61-6805-8AB3-F83B9E73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16" y="1575986"/>
            <a:ext cx="7890121" cy="38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0053-9FEF-4D89-1863-C8771433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10: Which trash provider do you use? </a:t>
            </a:r>
            <a:endParaRPr lang="en-US" dirty="0"/>
          </a:p>
        </p:txBody>
      </p:sp>
      <p:pic>
        <p:nvPicPr>
          <p:cNvPr id="4" name="Picture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1716BE0F-0073-5B2A-11AA-2335477D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83" y="1185412"/>
            <a:ext cx="7175809" cy="51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107" y="144540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Community Arts, Culture, and Events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19C330C-D515-0C82-71F2-49114E15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93" y="1146582"/>
            <a:ext cx="7465774" cy="5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08ABF-274F-1FBF-55EB-F72BA9B2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14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18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Community Arts, Culture, and Events </a:t>
            </a:r>
            <a:endParaRPr lang="en-US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5146933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49DA0-F886-FEF5-8C21-65A194C80CFB}"/>
              </a:ext>
            </a:extLst>
          </p:cNvPr>
          <p:cNvSpPr txBox="1"/>
          <p:nvPr/>
        </p:nvSpPr>
        <p:spPr>
          <a:xfrm>
            <a:off x="3056977" y="3022121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D2AF-C4B2-4710-C2FE-7F197F15CD07}"/>
              </a:ext>
            </a:extLst>
          </p:cNvPr>
          <p:cNvSpPr txBox="1"/>
          <p:nvPr/>
        </p:nvSpPr>
        <p:spPr>
          <a:xfrm>
            <a:off x="6421822" y="6082863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48A366-6F6E-82B3-94DB-4A1816CF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" y="1381185"/>
            <a:ext cx="3000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6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Police Services 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ea typeface="Calibri Light"/>
              <a:cs typeface="Calibri Light" panose="020F0302020204030204" pitchFamily="34" charset="0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C1D9743-123F-B9A5-E402-1D910249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14" y="1119206"/>
            <a:ext cx="7534217" cy="54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cpatrendlines.com/wp-content/uploads/2008/04/red_pencil_surv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524000"/>
            <a:ext cx="5221354" cy="485775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149225"/>
            <a:ext cx="8112125" cy="908050"/>
          </a:xfrm>
          <a:noFill/>
        </p:spPr>
        <p:txBody>
          <a:bodyPr/>
          <a:lstStyle/>
          <a:p>
            <a:pPr eaLnBrk="1" hangingPunct="1"/>
            <a:r>
              <a:rPr lang="en-US" sz="2400"/>
              <a:t>Measuring where you are: </a:t>
            </a:r>
            <a:br>
              <a:rPr lang="en-US" sz="2800"/>
            </a:br>
            <a:r>
              <a:rPr lang="en-US" sz="2800"/>
              <a:t>Why research matters</a:t>
            </a:r>
            <a:endParaRPr lang="en-US" sz="2800" b="1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6431" y="1295400"/>
            <a:ext cx="7655169" cy="5105400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Understanding community values and priorities helps you plan and communicate more effectively about Township decisions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Understanding community perception helps you improve and promote the services and programs provided by the Township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Community engagement improves support for difficult decisions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Reliable data on community priorities aids in balancing demands of vocal groups with the reality of limited resources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Lato Light" panose="020F0302020204030203" pitchFamily="34" charset="0"/>
              </a:rPr>
              <a:t>Bottom line outcome measurement of service and trust: quality administration requires quality measurement and reporting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03078D-FAAE-9EBA-60AC-CE2F54C3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92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Police Services</a:t>
            </a:r>
            <a:endParaRPr lang="en-US" sz="3200" dirty="0">
              <a:solidFill>
                <a:schemeClr val="bg1"/>
              </a:solidFill>
              <a:latin typeface="Lato Light" panose="020F0302020204030203" pitchFamily="34" charset="0"/>
              <a:ea typeface="Lato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67600" y="4936725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49DA0-F886-FEF5-8C21-65A194C80CFB}"/>
              </a:ext>
            </a:extLst>
          </p:cNvPr>
          <p:cNvSpPr txBox="1"/>
          <p:nvPr/>
        </p:nvSpPr>
        <p:spPr>
          <a:xfrm>
            <a:off x="3330241" y="3022121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D2AF-C4B2-4710-C2FE-7F197F15CD07}"/>
              </a:ext>
            </a:extLst>
          </p:cNvPr>
          <p:cNvSpPr txBox="1"/>
          <p:nvPr/>
        </p:nvSpPr>
        <p:spPr>
          <a:xfrm>
            <a:off x="6768660" y="6072352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D1E78-BFF9-07AA-3A2C-621CC197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43834"/>
            <a:ext cx="3000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98" y="335324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13: Level of support for public safety options.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353712C-E7F6-3054-CF89-B3ADEC04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7" y="1456084"/>
            <a:ext cx="7766924" cy="26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8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Local Property Taxes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C10CC-3431-A182-10B9-58632631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59" y="1078140"/>
            <a:ext cx="7411020" cy="5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526AB-52F5-7204-4031-87327701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25" y="1170691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Local Property Taxes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A5523-CF64-3442-CDA5-E91EED9CEE13}"/>
              </a:ext>
            </a:extLst>
          </p:cNvPr>
          <p:cNvSpPr txBox="1"/>
          <p:nvPr/>
        </p:nvSpPr>
        <p:spPr>
          <a:xfrm>
            <a:off x="3264965" y="292346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40E86-956B-42CC-77A0-0C7CD18DDFA7}"/>
              </a:ext>
            </a:extLst>
          </p:cNvPr>
          <p:cNvSpPr txBox="1"/>
          <p:nvPr/>
        </p:nvSpPr>
        <p:spPr>
          <a:xfrm>
            <a:off x="6678168" y="5971449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A2B54-951B-E194-BA64-CC5CD814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0" y="1233061"/>
            <a:ext cx="3000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Hartland Township Government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F83C0A6-D219-8CF2-13A9-E79BA18E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3" y="1187649"/>
            <a:ext cx="7452085" cy="5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B2F300-DF02-A6F7-2D06-F97F0930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36" y="1287407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Local Government Overall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698628" y="3952141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A3F67-8E8B-C18B-66D8-6925F0223DB8}"/>
              </a:ext>
            </a:extLst>
          </p:cNvPr>
          <p:cNvSpPr txBox="1"/>
          <p:nvPr/>
        </p:nvSpPr>
        <p:spPr>
          <a:xfrm>
            <a:off x="3463160" y="3037565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3D785-DC56-CFCF-07AD-AEC51DAF83FB}"/>
              </a:ext>
            </a:extLst>
          </p:cNvPr>
          <p:cNvSpPr txBox="1"/>
          <p:nvPr/>
        </p:nvSpPr>
        <p:spPr>
          <a:xfrm>
            <a:off x="6826786" y="6104887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B39A5-C921-8AF5-0FB3-383B1146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99" y="1297993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1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16: Use of community assets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4978F-F9C1-B55A-44BD-21217FAC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8" y="1601775"/>
            <a:ext cx="7588971" cy="33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latin typeface="Lato Light"/>
                <a:ea typeface="Lato"/>
                <a:cs typeface="Lato"/>
              </a:rPr>
              <a:t>Cromaine</a:t>
            </a:r>
            <a:r>
              <a:rPr lang="en-US" sz="2400">
                <a:latin typeface="Lato Light"/>
                <a:ea typeface="Lato"/>
                <a:cs typeface="Lato"/>
              </a:rPr>
              <a:t> District Library</a:t>
            </a:r>
            <a:endParaRPr lang="en-US" sz="2400">
              <a:ea typeface="Lato"/>
              <a:cs typeface="Lato"/>
            </a:endParaRPr>
          </a:p>
        </p:txBody>
      </p:sp>
      <p:pic>
        <p:nvPicPr>
          <p:cNvPr id="2" name="Picture 1" descr="A graph of different colored vertical lines&#10;&#10;Description automatically generated">
            <a:extLst>
              <a:ext uri="{FF2B5EF4-FFF2-40B4-BE49-F238E27FC236}">
                <a16:creationId xmlns:a16="http://schemas.microsoft.com/office/drawing/2014/main" id="{FEBBFFC2-89F8-326A-D4CE-3FC188D5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25" y="1119206"/>
            <a:ext cx="7506840" cy="54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0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E40A3B-AAB6-EAD2-4626-82CD4FDA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67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4873663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DE510-3E8A-93B9-5D79-ADA58FEC10C1}"/>
              </a:ext>
            </a:extLst>
          </p:cNvPr>
          <p:cNvSpPr txBox="1"/>
          <p:nvPr/>
        </p:nvSpPr>
        <p:spPr>
          <a:xfrm>
            <a:off x="3486810" y="30138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6D1B8-54DA-DB18-0A15-9F76374CA14D}"/>
              </a:ext>
            </a:extLst>
          </p:cNvPr>
          <p:cNvSpPr txBox="1"/>
          <p:nvPr/>
        </p:nvSpPr>
        <p:spPr>
          <a:xfrm>
            <a:off x="6852746" y="608023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992C2-03D0-B9D1-A2B9-A491BE69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2" y="1371600"/>
            <a:ext cx="3000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1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18:  Does a member of your household have a current library card?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FCC70-E68C-46E5-1894-39D6D9C5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89" y="1215026"/>
            <a:ext cx="7274133" cy="52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goals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467600" cy="3124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Support budget and strategic planning decisions with additional community engagement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Ensure baseline service measures are monitored to support improvements and transparency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Identify which aspects of community provide the greatest leverage on residents’ overall satisfaction and outcomes such as remaining in the community and recommending the community to others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Understand results in context by benchmarking performance against statewide, regional and national indices that also measure industries and major organizations across the United States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/>
              <a:t>Ensure the voices of various demographic groups are heard and appreciated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Local Parks and Recreation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418F4E8-0A7A-E90B-F368-57247345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57" y="1173960"/>
            <a:ext cx="7109869" cy="51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5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750BBD-C90F-B4DC-57AD-AC9D5E7B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46" y="1275645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Parks and Recreation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554759" y="5483262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DE510-3E8A-93B9-5D79-ADA58FEC10C1}"/>
              </a:ext>
            </a:extLst>
          </p:cNvPr>
          <p:cNvSpPr txBox="1"/>
          <p:nvPr/>
        </p:nvSpPr>
        <p:spPr>
          <a:xfrm>
            <a:off x="3444770" y="30138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6D1B8-54DA-DB18-0A15-9F76374CA14D}"/>
              </a:ext>
            </a:extLst>
          </p:cNvPr>
          <p:cNvSpPr txBox="1"/>
          <p:nvPr/>
        </p:nvSpPr>
        <p:spPr>
          <a:xfrm>
            <a:off x="6821213" y="608024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224D73-B37A-AFAD-ADA3-270E1D81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6" y="1342696"/>
            <a:ext cx="3000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9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Economic Health 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0F43EA9-41E3-4AC7-B6CC-6AACA393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42" y="1138949"/>
            <a:ext cx="7454589" cy="53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B43FF9-7108-37DD-53E2-BD70076A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82" y="1219258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Economic Health 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D8331-FCB3-83A3-B3B7-09415808706D}"/>
              </a:ext>
            </a:extLst>
          </p:cNvPr>
          <p:cNvSpPr txBox="1"/>
          <p:nvPr/>
        </p:nvSpPr>
        <p:spPr>
          <a:xfrm>
            <a:off x="3528292" y="2956088"/>
            <a:ext cx="181645" cy="16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19CDD-B3CA-A98A-9D9A-74080CE01BD0}"/>
              </a:ext>
            </a:extLst>
          </p:cNvPr>
          <p:cNvSpPr txBox="1"/>
          <p:nvPr/>
        </p:nvSpPr>
        <p:spPr>
          <a:xfrm>
            <a:off x="6874908" y="6016035"/>
            <a:ext cx="169652" cy="1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3961D-E8F8-5B8A-7B34-3EF9E8845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6" y="1260609"/>
            <a:ext cx="3000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8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741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D83DAB-CDF9-648D-BDFE-477B9E4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"/>
                <a:cs typeface="Lato"/>
              </a:rPr>
              <a:t>Community Image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119C613-F444-4A27-AB0B-698EE8F6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76" y="1185412"/>
            <a:ext cx="7138638" cy="51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13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0180CB-BE90-82D7-D3DF-4A2C4025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61" y="1289430"/>
            <a:ext cx="5144218" cy="5048955"/>
          </a:xfrm>
          <a:prstGeom prst="rect">
            <a:avLst/>
          </a:prstGeom>
        </p:spPr>
      </p:pic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0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Drivers of Satisfaction and Behavior:</a:t>
            </a:r>
          </a:p>
          <a:p>
            <a:r>
              <a:rPr lang="en-US" sz="32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Township Image Overall </a:t>
            </a:r>
            <a:endParaRPr lang="en-US" sz="3200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DAFB6-507F-4056-9D19-F7E6143E9DEB}"/>
              </a:ext>
            </a:extLst>
          </p:cNvPr>
          <p:cNvSpPr txBox="1"/>
          <p:nvPr/>
        </p:nvSpPr>
        <p:spPr>
          <a:xfrm>
            <a:off x="7510061" y="13716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AC04-4191-4805-8879-09DD498A1078}"/>
              </a:ext>
            </a:extLst>
          </p:cNvPr>
          <p:cNvSpPr txBox="1"/>
          <p:nvPr/>
        </p:nvSpPr>
        <p:spPr>
          <a:xfrm>
            <a:off x="7493000" y="5105400"/>
            <a:ext cx="11865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Higher Connection,</a:t>
            </a:r>
            <a:b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">
                <a:latin typeface="Calibri Light" panose="020F0302020204030204" pitchFamily="34" charset="0"/>
                <a:cs typeface="Calibri Light" panose="020F0302020204030204" pitchFamily="34" charset="0"/>
              </a:rPr>
              <a:t>Lower Satisfaction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74984-8135-CAA8-7373-F34678DB9B4C}"/>
              </a:ext>
            </a:extLst>
          </p:cNvPr>
          <p:cNvSpPr txBox="1"/>
          <p:nvPr/>
        </p:nvSpPr>
        <p:spPr>
          <a:xfrm>
            <a:off x="3359919" y="3030748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B3B10-B642-F71F-329C-D9153C7C420D}"/>
              </a:ext>
            </a:extLst>
          </p:cNvPr>
          <p:cNvSpPr txBox="1"/>
          <p:nvPr/>
        </p:nvSpPr>
        <p:spPr>
          <a:xfrm>
            <a:off x="6799052" y="6248400"/>
            <a:ext cx="228601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72B61-00C0-42FE-8110-3F32439EA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4" y="1344609"/>
            <a:ext cx="3000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5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 Question 26: Ordinances and Standards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with text on it&#10;&#10;Description automatically generated">
            <a:extLst>
              <a:ext uri="{FF2B5EF4-FFF2-40B4-BE49-F238E27FC236}">
                <a16:creationId xmlns:a16="http://schemas.microsoft.com/office/drawing/2014/main" id="{258104E2-9BFF-A8EB-8E28-C44AFBC6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28" y="1147025"/>
            <a:ext cx="7766924" cy="41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1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27: Briefly describe your concerns; if any</a:t>
            </a:r>
            <a:endParaRPr lang="en-US" dirty="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295103" y="1069848"/>
            <a:ext cx="291136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 panose="020F0302020204030203" pitchFamily="34" charset="0"/>
                <a:ea typeface="Lato Light"/>
                <a:cs typeface="Calibri Light"/>
              </a:rPr>
              <a:t>Top Themes:</a:t>
            </a:r>
          </a:p>
          <a:p>
            <a:endParaRPr lang="en-US" sz="1400" dirty="0">
              <a:latin typeface="Lato Light" panose="020F0302020204030203" pitchFamily="34" charset="0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1-Build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Some residents don't want any more new buildings and instead would like to see the removal of vacant buildings</a:t>
            </a: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2-Traffic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Residents expressed concern over the increased construction work on M-59 and the amount of traffic. They would also like to see more public safety features such as more bike and walking paths</a:t>
            </a: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Calibri Light"/>
              </a:rPr>
              <a:t>3-Burger King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: </a:t>
            </a:r>
            <a:r>
              <a:rPr lang="en-US" sz="1400" dirty="0">
                <a:solidFill>
                  <a:srgbClr val="444444"/>
                </a:solidFill>
                <a:latin typeface="Lato Light" panose="020F0302020204030203" pitchFamily="34" charset="0"/>
                <a:ea typeface="Lato Light"/>
                <a:cs typeface="Calibri"/>
              </a:rPr>
              <a:t>Residents would like to see the unsightly, abandoned building removed</a:t>
            </a:r>
          </a:p>
        </p:txBody>
      </p:sp>
      <p:pic>
        <p:nvPicPr>
          <p:cNvPr id="5" name="Picture 4" descr="A close up of words&#10;&#10;Description automatically generated">
            <a:extLst>
              <a:ext uri="{FF2B5EF4-FFF2-40B4-BE49-F238E27FC236}">
                <a16:creationId xmlns:a16="http://schemas.microsoft.com/office/drawing/2014/main" id="{4385CCD6-54D8-7B83-958F-5FA86B56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53" y="1141956"/>
            <a:ext cx="3644589" cy="37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9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28:  Which services should the Township  prioritize for funding?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0CFE3837-734E-2223-183D-376E766C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32" y="1136577"/>
            <a:ext cx="7515725" cy="54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>
                <a:latin typeface="Lato Light"/>
                <a:ea typeface="Lato Light"/>
                <a:cs typeface="Lato Light"/>
              </a:rPr>
              <a:t> Question 29: Areas for more development</a:t>
            </a:r>
            <a:endParaRPr lang="en-US">
              <a:ea typeface="Lato Light"/>
              <a:cs typeface="Lato Light"/>
            </a:endParaRPr>
          </a:p>
        </p:txBody>
      </p:sp>
      <p:pic>
        <p:nvPicPr>
          <p:cNvPr id="3" name="Picture 2" descr="A graph of a number of people&#10;&#10;Description automatically generated">
            <a:extLst>
              <a:ext uri="{FF2B5EF4-FFF2-40B4-BE49-F238E27FC236}">
                <a16:creationId xmlns:a16="http://schemas.microsoft.com/office/drawing/2014/main" id="{AE9878EF-8439-E5F2-2FB6-4AE6CBD4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22" y="1190050"/>
            <a:ext cx="7181515" cy="51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100549"/>
            <a:ext cx="7848600" cy="352359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The Township outperformed many of the national, regional, and state benchmarks, but scores did soften since 2019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Areas most strongly linked with community satisfaction and engagement: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Township Image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Parks and Recreation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Economic Health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Local Government Management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69 percent support new fire station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66 percent support road millage renewal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The greatest support around residential trash and recycling is for large item pickup and keeping household costs the same; most use Dougie’s Disposal and Recycling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87038-2009-DAD5-FEDA-7F970A00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56" y="1133120"/>
            <a:ext cx="6942214" cy="1967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30:</a:t>
            </a:r>
            <a:r>
              <a:rPr lang="en-US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Helvetica"/>
              </a:rPr>
              <a:t>Which specific types of housing or businesses would you like to see more of, if any?</a:t>
            </a:r>
            <a:r>
              <a:rPr lang="en-US" sz="2400" dirty="0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 </a:t>
            </a:r>
            <a:endParaRPr lang="en-US" sz="2400">
              <a:solidFill>
                <a:schemeClr val="bg1"/>
              </a:solidFill>
              <a:latin typeface="Lato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359407" y="1042416"/>
            <a:ext cx="371528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 panose="020F0302020204030203" pitchFamily="34" charset="0"/>
                <a:ea typeface="Lato Light"/>
                <a:cs typeface="Calibri Light"/>
              </a:rPr>
              <a:t>Top Themes: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Calibri Light"/>
              </a:rPr>
              <a:t> </a:t>
            </a:r>
          </a:p>
          <a:p>
            <a:endParaRPr lang="en-US" sz="1400" dirty="0">
              <a:latin typeface="Lato Light" panose="020F0302020204030203" pitchFamily="34" charset="0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1- Restaurants: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 Residents want to see more sit-down type/ mom-and-pop places to eat. They do not want more fast food or chain restaurants </a:t>
            </a:r>
            <a:endParaRPr lang="en-US" dirty="0">
              <a:latin typeface="Lato Light" panose="020F0302020204030203" pitchFamily="34" charset="0"/>
              <a:ea typeface="Lato Light"/>
              <a:cs typeface="Helvetica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2-Homes/Houses: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 Residents would like to see more affordable housing for single families and elderly</a:t>
            </a:r>
            <a:endParaRPr lang="en-US" dirty="0">
              <a:latin typeface="Lato Light" panose="020F0302020204030203" pitchFamily="34" charset="0"/>
              <a:ea typeface="Lato Light"/>
              <a:cs typeface="Helvetica"/>
            </a:endParaRPr>
          </a:p>
          <a:p>
            <a:r>
              <a:rPr lang="en-US" sz="1400" b="1" dirty="0">
                <a:latin typeface="Lato Light" panose="020F0302020204030203" pitchFamily="34" charset="0"/>
                <a:ea typeface="Lato Light"/>
                <a:cs typeface="Helvetica"/>
              </a:rPr>
              <a:t>3-Menards</a:t>
            </a:r>
            <a:r>
              <a:rPr lang="en-US" sz="1400" dirty="0">
                <a:latin typeface="Lato Light" panose="020F0302020204030203" pitchFamily="34" charset="0"/>
                <a:ea typeface="Lato Light"/>
                <a:cs typeface="Helvetica"/>
              </a:rPr>
              <a:t>:  Residents would like a home Improvement store</a:t>
            </a:r>
            <a:endParaRPr lang="en-US" dirty="0">
              <a:latin typeface="Lato Light" panose="020F0302020204030203" pitchFamily="34" charset="0"/>
              <a:ea typeface="Lato"/>
              <a:cs typeface="Helvetica"/>
            </a:endParaRPr>
          </a:p>
        </p:txBody>
      </p:sp>
      <p:pic>
        <p:nvPicPr>
          <p:cNvPr id="2" name="Picture 1" descr="A close up of words&#10;&#10;Description automatically generated">
            <a:extLst>
              <a:ext uri="{FF2B5EF4-FFF2-40B4-BE49-F238E27FC236}">
                <a16:creationId xmlns:a16="http://schemas.microsoft.com/office/drawing/2014/main" id="{DF6BC02A-F4A3-DD51-A3E1-DAF00CA3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68" y="1169834"/>
            <a:ext cx="3375102" cy="34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4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31: Future Options- Level of agreement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32ED36B-3570-B8BC-BB07-483712D5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39" y="1757704"/>
            <a:ext cx="7890122" cy="24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1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32: How do you receive information from the Township?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87A09886-4C2D-39CA-4C60-191C1A7B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176682"/>
            <a:ext cx="7221620" cy="52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3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endParaRPr lang="en-US" sz="3200">
              <a:solidFill>
                <a:schemeClr val="bg1"/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7A6-EE5B-F6AC-E9A8-D5400400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3198"/>
            <a:ext cx="7391400" cy="715962"/>
          </a:xfrm>
        </p:spPr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Question 33: Which newspaper or website do you read? </a:t>
            </a:r>
            <a:endParaRPr lang="en-US" dirty="0">
              <a:ea typeface="Lato Light"/>
              <a:cs typeface="Lato Light"/>
            </a:endParaRPr>
          </a:p>
        </p:txBody>
      </p:sp>
      <p:pic>
        <p:nvPicPr>
          <p:cNvPr id="3" name="Picture 2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DFAC0CCB-11BC-357E-8830-DBF0CD2B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4" y="1123208"/>
            <a:ext cx="7515725" cy="54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3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00B19D0B-3511-4B65-AC2B-06C3D08D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4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r>
              <a:rPr lang="en-US">
                <a:solidFill>
                  <a:schemeClr val="bg1"/>
                </a:solidFill>
                <a:latin typeface="Lato Light"/>
                <a:ea typeface="Calibri Light"/>
                <a:cs typeface="Calibri Light"/>
              </a:rPr>
              <a:t>Question 45: Additional Commets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7A8B-0D7F-490E-9E27-28F02FC2E52C}"/>
              </a:ext>
            </a:extLst>
          </p:cNvPr>
          <p:cNvSpPr txBox="1"/>
          <p:nvPr/>
        </p:nvSpPr>
        <p:spPr>
          <a:xfrm>
            <a:off x="1359407" y="1042416"/>
            <a:ext cx="371528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u="sng" dirty="0">
                <a:latin typeface="Lato Light"/>
                <a:ea typeface="Lato Light"/>
                <a:cs typeface="Calibri Light"/>
              </a:rPr>
              <a:t>Top Themes:</a:t>
            </a:r>
            <a:r>
              <a:rPr lang="en-US" sz="1400" dirty="0">
                <a:latin typeface="Lato Light"/>
                <a:ea typeface="Lato Light"/>
                <a:cs typeface="Calibri Light"/>
              </a:rPr>
              <a:t> </a:t>
            </a:r>
          </a:p>
          <a:p>
            <a:endParaRPr lang="en-US" sz="1400" dirty="0">
              <a:latin typeface="Lato Light"/>
              <a:ea typeface="Lato Light"/>
              <a:cs typeface="Calibri Light"/>
            </a:endParaRP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1- Traffic: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are not pleased with the increase in traffic. They also feel that the roads should be better maintained and paved. Some residents would like to see a traffic light study conducted.</a:t>
            </a: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2-School:</a:t>
            </a:r>
            <a:r>
              <a:rPr lang="en-US" sz="1400" dirty="0">
                <a:latin typeface="Lato Light"/>
                <a:ea typeface="Lato Light"/>
                <a:cs typeface="Helvetica"/>
              </a:rPr>
              <a:t>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do not like the changes that the school board is making. They feel that the school district is too political. </a:t>
            </a:r>
            <a:endParaRPr lang="en-US" sz="1400" dirty="0">
              <a:solidFill>
                <a:srgbClr val="444444"/>
              </a:solidFill>
              <a:latin typeface="Lato Light"/>
              <a:ea typeface="Lato"/>
              <a:cs typeface="Calibri"/>
            </a:endParaRPr>
          </a:p>
          <a:p>
            <a:r>
              <a:rPr lang="en-US" sz="1400" b="1" dirty="0">
                <a:latin typeface="Lato Light"/>
                <a:ea typeface="Lato Light"/>
                <a:cs typeface="Helvetica"/>
              </a:rPr>
              <a:t>3-Community</a:t>
            </a:r>
            <a:r>
              <a:rPr lang="en-US" sz="1400" dirty="0">
                <a:latin typeface="Lato Light"/>
                <a:ea typeface="Lato Light"/>
                <a:cs typeface="Helvetica"/>
              </a:rPr>
              <a:t>:  </a:t>
            </a:r>
            <a:r>
              <a:rPr lang="en-US" sz="1400" dirty="0">
                <a:solidFill>
                  <a:srgbClr val="444444"/>
                </a:solidFill>
                <a:latin typeface="Lato Light"/>
                <a:ea typeface="Lato Light"/>
                <a:cs typeface="Calibri"/>
              </a:rPr>
              <a:t>Residents love the rural community feel of Hartland and are concerned with the influx of traffic and new buildings. They are also concerned about the lack of public safety officers. </a:t>
            </a:r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A1A3332F-7904-818E-E318-BE309190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00" y="1151249"/>
            <a:ext cx="3245004" cy="3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8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96200" cy="715962"/>
          </a:xfrm>
        </p:spPr>
        <p:txBody>
          <a:bodyPr/>
          <a:lstStyle/>
          <a:p>
            <a:r>
              <a:rPr lang="en-US"/>
              <a:t>Perception v Reality: Minimize Distortion or Fix Real Performance Issues</a:t>
            </a:r>
          </a:p>
        </p:txBody>
      </p:sp>
      <p:pic>
        <p:nvPicPr>
          <p:cNvPr id="81922" name="Picture 2" descr="http://lh3.ggpht.com/_2vRHjMPwTNo/SANzCUxic7I/AAAAAAAAEoE/n7B7ODtC0aM/Chicago+254.jpg"/>
          <p:cNvPicPr>
            <a:picLocks noChangeAspect="1" noChangeArrowheads="1"/>
          </p:cNvPicPr>
          <p:nvPr/>
        </p:nvPicPr>
        <p:blipFill>
          <a:blip r:embed="rId3" cstate="print"/>
          <a:srcRect t="3865" b="16264"/>
          <a:stretch>
            <a:fillRect/>
          </a:stretch>
        </p:blipFill>
        <p:spPr bwMode="auto">
          <a:xfrm>
            <a:off x="4114800" y="1143000"/>
            <a:ext cx="4953000" cy="528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1315283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>
                <a:latin typeface="Lato Light" panose="020F0302020204030203" pitchFamily="34" charset="0"/>
                <a:cs typeface="Calibri Light" panose="020F0302020204030204" pitchFamily="34" charset="0"/>
              </a:rPr>
              <a:t>Perception gap</a:t>
            </a:r>
            <a:r>
              <a:rPr lang="en-US" sz="1800" b="1">
                <a:latin typeface="Lato Light" panose="020F0302020204030203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Respondents rated based on an inaccurate idea or understanding.  Address with communication strategy to change that perception.</a:t>
            </a:r>
          </a:p>
          <a:p>
            <a:endParaRPr lang="en-US" sz="1800">
              <a:latin typeface="Lato Light" panose="020F0302020204030203" pitchFamily="34" charset="0"/>
              <a:cs typeface="Calibri Light" panose="020F0302020204030204" pitchFamily="34" charset="0"/>
            </a:endParaRPr>
          </a:p>
          <a:p>
            <a:r>
              <a:rPr lang="en-US" sz="1800" b="1" u="sng">
                <a:latin typeface="Lato Light" panose="020F0302020204030203" pitchFamily="34" charset="0"/>
                <a:cs typeface="Calibri Light" panose="020F0302020204030204" pitchFamily="34" charset="0"/>
              </a:rPr>
              <a:t>Real performance issue</a:t>
            </a:r>
            <a:r>
              <a:rPr lang="en-US" sz="1800" b="1">
                <a:latin typeface="Lato Light" panose="020F0302020204030203" pitchFamily="34" charset="0"/>
                <a:cs typeface="Calibri Light" panose="020F0302020204030204" pitchFamily="34" charset="0"/>
              </a:rPr>
              <a:t>: </a:t>
            </a: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Address with an improvement plan. When performance improves, it becomes a perception gap to address with a communication strategy.</a:t>
            </a:r>
          </a:p>
        </p:txBody>
      </p:sp>
    </p:spTree>
    <p:extLst>
      <p:ext uri="{BB962C8B-B14F-4D97-AF65-F5344CB8AC3E}">
        <p14:creationId xmlns:p14="http://schemas.microsoft.com/office/powerpoint/2010/main" val="3668529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143000"/>
            <a:ext cx="44196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500">
                <a:cs typeface="Calibri Light" panose="020F0302020204030204" pitchFamily="34" charset="0"/>
              </a:rPr>
              <a:t>The diagram at the right provides a framework for following up on this survey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first step (measurement) is complete.  This measurement helps prioritize resources and create a baseline against which progress can be measured.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second step is to use internal teams to further analyze the results and form ideas about why respondents answered as they did and potential actions in response.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third step is to validate ideas and potential actions through conversations with residents and line staff – do the ideas and actions make sense. Focus groups, short special-topic surveys and benchmarking are helpful.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fourth step is to provide staff with the skills and tools to effectively implement the actions.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fifth step is to execute the actions.</a:t>
            </a:r>
          </a:p>
          <a:p>
            <a:pPr marL="342900" lvl="1" indent="-228600">
              <a:buFont typeface="Wingdings" pitchFamily="2" charset="2"/>
              <a:buChar char="§"/>
            </a:pPr>
            <a:r>
              <a:rPr lang="en-US" sz="1500">
                <a:cs typeface="Calibri Light" panose="020F0302020204030204" pitchFamily="34" charset="0"/>
              </a:rPr>
              <a:t>The final step is to re-measure to ensure progress was made and track changes in resident needs.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295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Strategy is About Action:</a:t>
            </a:r>
            <a:br>
              <a:rPr lang="en-US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</a:br>
            <a:r>
              <a:rPr lang="en-US" sz="3200">
                <a:solidFill>
                  <a:schemeClr val="bg1"/>
                </a:solidFill>
                <a:latin typeface="Lato Light" panose="020F0302020204030203" pitchFamily="34" charset="0"/>
                <a:cs typeface="Calibri Light" panose="020F0302020204030204" pitchFamily="34" charset="0"/>
              </a:rPr>
              <a:t>Improve Performance to Improve Outcomes</a:t>
            </a:r>
            <a:endParaRPr lang="en-US">
              <a:solidFill>
                <a:schemeClr val="bg1"/>
              </a:solidFill>
              <a:latin typeface="Lato Light" panose="020F0302020204030203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CF5E8F-6275-4CD8-A228-F33489D74287}"/>
              </a:ext>
            </a:extLst>
          </p:cNvPr>
          <p:cNvGraphicFramePr/>
          <p:nvPr/>
        </p:nvGraphicFramePr>
        <p:xfrm>
          <a:off x="5791200" y="2362200"/>
          <a:ext cx="3200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9CCC747-0940-4031-8C20-2D7FEC8C6A4D}"/>
              </a:ext>
            </a:extLst>
          </p:cNvPr>
          <p:cNvSpPr/>
          <p:nvPr/>
        </p:nvSpPr>
        <p:spPr>
          <a:xfrm>
            <a:off x="6858000" y="3429000"/>
            <a:ext cx="914400" cy="914400"/>
          </a:xfrm>
          <a:prstGeom prst="ellipse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spc="-15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rPr>
              <a:t>Outcomes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2DC88-8C89-4861-A484-FD025821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199" y="1828800"/>
            <a:ext cx="6284913" cy="979487"/>
          </a:xfrm>
        </p:spPr>
        <p:txBody>
          <a:bodyPr/>
          <a:lstStyle/>
          <a:p>
            <a:r>
              <a:rPr lang="en-US" sz="32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6384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50374"/>
            <a:ext cx="7848600" cy="502182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The majority of respondents are supportive of all public safety ideas with the greatest support for continuing LCSD services at the current level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The majority also are comfortable with ordinances and standards with the most concern for other planning (parking, lights, traffic, etc.) and properties in disrepair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Strongest funding priorities are road maintenance, law enforcement, and emergency medical services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Comment themes: Concerns about traffic and congestion, would like to see removal of vacant buildings, would like to see more food and retail businesses, and more affordable housing.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65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  <a:ea typeface="Lato Light"/>
                <a:cs typeface="Lato Light"/>
              </a:rPr>
              <a:t>Methodology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124" y="1376736"/>
            <a:ext cx="6914507" cy="48716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Random sample of 2000 residents drawn from the voter registration list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Utilized </a:t>
            </a:r>
            <a:r>
              <a:rPr lang="en-US" sz="1800" dirty="0">
                <a:hlinkClick r:id="rId4"/>
              </a:rPr>
              <a:t>www.random.org</a:t>
            </a:r>
            <a:r>
              <a:rPr lang="en-US" sz="1800" dirty="0"/>
              <a:t>, a well-respected utility used internationally by many universities and researchers to generate true random numbers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Conducted using two mailings in September-October 2023. Residents had the option to respond online with unique ID number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/>
              <a:t>Valid response from approximately 408 residents, providing +/- 4.75 percent margin of error with a confidence level of 95%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200" b="1" dirty="0"/>
              <a:t>Note</a:t>
            </a:r>
            <a:r>
              <a:rPr lang="en-US" sz="1200" dirty="0"/>
              <a:t>: National surveys with a margin of error +/- 5% require a sample of 384 responses to reflect a population of 330,000,000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243786"/>
            <a:ext cx="6858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Comparison scores with local governments in Michigan, the Midwest and across the nation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Comparison scores with non-local government comparables (industries, companies, federal agencies) at www.theacsi.org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>
                <a:latin typeface="Lato Light" panose="020F0302020204030203" pitchFamily="34" charset="0"/>
                <a:cs typeface="Calibri Light" panose="020F0302020204030204" pitchFamily="34" charset="0"/>
              </a:rPr>
              <a:t>Detailed questions and responses broken by demographic group and “thermal mapped,” so lower scores are red and higher scores are blue</a:t>
            </a:r>
          </a:p>
        </p:txBody>
      </p:sp>
      <p:pic>
        <p:nvPicPr>
          <p:cNvPr id="5" name="Picture 4" descr="regional map">
            <a:extLst>
              <a:ext uri="{FF2B5EF4-FFF2-40B4-BE49-F238E27FC236}">
                <a16:creationId xmlns:a16="http://schemas.microsoft.com/office/drawing/2014/main" id="{969FA4CC-5A2A-48C1-8A67-5799D33D6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4167" r="22500" b="2084"/>
          <a:stretch/>
        </p:blipFill>
        <p:spPr bwMode="auto">
          <a:xfrm>
            <a:off x="2514600" y="3980320"/>
            <a:ext cx="5105400" cy="25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4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Preserving Voice: Looking Into Detail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A7DC10ED-3002-4AF9-B0B7-EEC9210BD086}"/>
              </a:ext>
            </a:extLst>
          </p:cNvPr>
          <p:cNvSpPr/>
          <p:nvPr/>
        </p:nvSpPr>
        <p:spPr>
          <a:xfrm>
            <a:off x="6766461" y="5990601"/>
            <a:ext cx="1295400" cy="6991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Consistent Scores Regardless of Demographics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27C43-B8D6-4CCD-5F70-AE6F097D27C0}"/>
              </a:ext>
            </a:extLst>
          </p:cNvPr>
          <p:cNvSpPr/>
          <p:nvPr/>
        </p:nvSpPr>
        <p:spPr>
          <a:xfrm>
            <a:off x="4718304" y="6483096"/>
            <a:ext cx="667512" cy="30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B511CB60-3491-4149-82D5-8B142FC93CFD}"/>
              </a:ext>
            </a:extLst>
          </p:cNvPr>
          <p:cNvSpPr/>
          <p:nvPr/>
        </p:nvSpPr>
        <p:spPr>
          <a:xfrm>
            <a:off x="5042693" y="5989632"/>
            <a:ext cx="1184564" cy="6991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Checkered Scores that Vary by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7E232-3414-2F7C-BA80-0D38784D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92" y="1270000"/>
            <a:ext cx="5947457" cy="4706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239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ADDINALWAYSLOADED" val="False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CHARTLABELS" val="1"/>
  <p:tag name="INCORRECTPOINTVALUE" val="0"/>
  <p:tag name="CHARTSCALE" val="True"/>
  <p:tag name="ANSWERNOWSTYLE" val="-1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  <p:tag name="TPVERSION" val="2008"/>
  <p:tag name="POWERPOINTVERSION" val="12.0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</TotalTime>
  <Words>1778</Words>
  <Application>Microsoft Office PowerPoint</Application>
  <PresentationFormat>On-screen Show (4:3)</PresentationFormat>
  <Paragraphs>182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 Light</vt:lpstr>
      <vt:lpstr>Helvetica</vt:lpstr>
      <vt:lpstr>Lato</vt:lpstr>
      <vt:lpstr>Lato Light</vt:lpstr>
      <vt:lpstr>Wingdings</vt:lpstr>
      <vt:lpstr>Default Design</vt:lpstr>
      <vt:lpstr>Hartland Township Resident Study</vt:lpstr>
      <vt:lpstr>Background on Cobalt Community Research</vt:lpstr>
      <vt:lpstr>Measuring where you are:  Why research matters</vt:lpstr>
      <vt:lpstr>Study goals</vt:lpstr>
      <vt:lpstr>Bottom line</vt:lpstr>
      <vt:lpstr>Bottom line</vt:lpstr>
      <vt:lpstr>Methodology</vt:lpstr>
      <vt:lpstr>Available Tools</vt:lpstr>
      <vt:lpstr>Preserving Voice: Looking Into Detail</vt:lpstr>
      <vt:lpstr>Overall ACSI Scores in Context</vt:lpstr>
      <vt:lpstr>Overall Experiences in Context</vt:lpstr>
      <vt:lpstr>PowerPoint Presentation</vt:lpstr>
      <vt:lpstr>PowerPoint Presentation</vt:lpstr>
      <vt:lpstr>Results</vt:lpstr>
      <vt:lpstr>Hartland's fire and emergency medical services </vt:lpstr>
      <vt:lpstr>PowerPoint Presentation</vt:lpstr>
      <vt:lpstr>Question 2: Do you support millage for a new fire station? </vt:lpstr>
      <vt:lpstr>Transportation Infrastructure</vt:lpstr>
      <vt:lpstr>PowerPoint Presentation</vt:lpstr>
      <vt:lpstr>PowerPoint Presentation</vt:lpstr>
      <vt:lpstr> Question 6: Do you support millage renewal? </vt:lpstr>
      <vt:lpstr>Question 7: Which utility services do you receive? </vt:lpstr>
      <vt:lpstr>Utility Services </vt:lpstr>
      <vt:lpstr>PowerPoint Presentation</vt:lpstr>
      <vt:lpstr>Question 9: Change in residential trash and recycling service support</vt:lpstr>
      <vt:lpstr>Question 10: Which trash provider do you use? </vt:lpstr>
      <vt:lpstr>Community Arts, Culture, and Events </vt:lpstr>
      <vt:lpstr>PowerPoint Presentation</vt:lpstr>
      <vt:lpstr>PowerPoint Presentation</vt:lpstr>
      <vt:lpstr>PowerPoint Presentation</vt:lpstr>
      <vt:lpstr>Question 13: Level of support for public safety options. </vt:lpstr>
      <vt:lpstr>Local Property Taxes </vt:lpstr>
      <vt:lpstr>PowerPoint Presentation</vt:lpstr>
      <vt:lpstr>Hartland Township Government </vt:lpstr>
      <vt:lpstr>PowerPoint Presentation</vt:lpstr>
      <vt:lpstr>Question 16: Use of community assets </vt:lpstr>
      <vt:lpstr>Cromaine District Library</vt:lpstr>
      <vt:lpstr>PowerPoint Presentation</vt:lpstr>
      <vt:lpstr>Question 18:  Does a member of your household have a current library card? </vt:lpstr>
      <vt:lpstr>Local Parks and Recreation </vt:lpstr>
      <vt:lpstr>PowerPoint Presentation</vt:lpstr>
      <vt:lpstr>Economic Health </vt:lpstr>
      <vt:lpstr>PowerPoint Presentation</vt:lpstr>
      <vt:lpstr>Community Image</vt:lpstr>
      <vt:lpstr>PowerPoint Presentation</vt:lpstr>
      <vt:lpstr> Question 26: Ordinances and Standards</vt:lpstr>
      <vt:lpstr>PowerPoint Presentation</vt:lpstr>
      <vt:lpstr>Question 28:  Which services should the Township  prioritize for funding? </vt:lpstr>
      <vt:lpstr> Question 29: Areas for more development</vt:lpstr>
      <vt:lpstr>PowerPoint Presentation</vt:lpstr>
      <vt:lpstr>Question 31: Future Options- Level of agreement </vt:lpstr>
      <vt:lpstr>Question 32: How do you receive information from the Township? </vt:lpstr>
      <vt:lpstr>Question 33: Which newspaper or website do you read? </vt:lpstr>
      <vt:lpstr>PowerPoint Presentation</vt:lpstr>
      <vt:lpstr>Perception v Reality: Minimize Distortion or Fix Real Performance Issues</vt:lpstr>
      <vt:lpstr>PowerPoint Presentation</vt:lpstr>
      <vt:lpstr>PowerPoint Presentation</vt:lpstr>
    </vt:vector>
  </TitlesOfParts>
  <Company>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ahancock</dc:creator>
  <cp:lastModifiedBy>Nik Rajkovic</cp:lastModifiedBy>
  <cp:revision>107</cp:revision>
  <cp:lastPrinted>2017-02-14T15:47:23Z</cp:lastPrinted>
  <dcterms:created xsi:type="dcterms:W3CDTF">2006-11-22T13:43:05Z</dcterms:created>
  <dcterms:modified xsi:type="dcterms:W3CDTF">2024-08-27T16:21:57Z</dcterms:modified>
</cp:coreProperties>
</file>